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318" r:id="rId3"/>
    <p:sldId id="257" r:id="rId4"/>
    <p:sldId id="333" r:id="rId5"/>
    <p:sldId id="259" r:id="rId6"/>
    <p:sldId id="334" r:id="rId7"/>
    <p:sldId id="265" r:id="rId8"/>
    <p:sldId id="343" r:id="rId9"/>
    <p:sldId id="335" r:id="rId10"/>
    <p:sldId id="321" r:id="rId11"/>
    <p:sldId id="337" r:id="rId12"/>
    <p:sldId id="336" r:id="rId13"/>
    <p:sldId id="338" r:id="rId14"/>
    <p:sldId id="339" r:id="rId15"/>
    <p:sldId id="340" r:id="rId16"/>
    <p:sldId id="267" r:id="rId17"/>
    <p:sldId id="341" r:id="rId18"/>
    <p:sldId id="324" r:id="rId19"/>
    <p:sldId id="344" r:id="rId20"/>
    <p:sldId id="342" r:id="rId21"/>
    <p:sldId id="329" r:id="rId22"/>
    <p:sldId id="261"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C"/>
    <a:srgbClr val="4F8158"/>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5161" autoAdjust="0"/>
  </p:normalViewPr>
  <p:slideViewPr>
    <p:cSldViewPr snapToGrid="0">
      <p:cViewPr varScale="1">
        <p:scale>
          <a:sx n="71" d="100"/>
          <a:sy n="71" d="100"/>
        </p:scale>
        <p:origin x="1949" y="6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2885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701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12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344D162-C8E3-E37E-0111-9DABC8783E0B}"/>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1911C0F3-640D-E238-D773-352513A3C6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681E97A-ADEE-16ED-CECF-388D6C4D47F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31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53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0A9B2B7-517B-DD6E-5358-CA9E4DEB6FBC}"/>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5B9819FD-3496-4FD2-3AEF-7C0F68473BA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F583FDAA-8C94-4747-6366-AA0231A1CB72}"/>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9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82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4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457A6CF-AF20-232E-AE98-591A3C795BD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8ED68D6-E61A-103E-CEF3-3B1A277B06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202B0836-144D-C12C-A0D8-4E1C4F9B3FE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40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48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6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205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287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9E7F9CC0-01B4-16CD-2C73-3B3F9362F387}"/>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59607F24-AE95-126E-0DFF-6315B1EAE7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56D3E750-214A-15A8-FD4D-2BE2B7D2987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0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9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37947E4-FA74-CB6E-D13C-36F400A27BC3}"/>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6282F0EA-5FCC-7B00-F851-46A021B3D12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AE1193DB-5C29-2564-B476-EC3DD13E74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4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626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49217645-2A34-C9E4-7530-0D3C9B547FCE}"/>
            </a:ext>
          </a:extLst>
        </p:cNvPr>
        <p:cNvGrpSpPr/>
        <p:nvPr/>
      </p:nvGrpSpPr>
      <p:grpSpPr>
        <a:xfrm>
          <a:off x="0" y="0"/>
          <a:ext cx="0" cy="0"/>
          <a:chOff x="0" y="0"/>
          <a:chExt cx="0" cy="0"/>
        </a:xfrm>
      </p:grpSpPr>
      <p:sp>
        <p:nvSpPr>
          <p:cNvPr id="218" name="Google Shape;218;p4:notes">
            <a:extLst>
              <a:ext uri="{FF2B5EF4-FFF2-40B4-BE49-F238E27FC236}">
                <a16:creationId xmlns:a16="http://schemas.microsoft.com/office/drawing/2014/main" id="{4A3C893A-F073-425A-0DCB-81EDC2A50A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a:extLst>
              <a:ext uri="{FF2B5EF4-FFF2-40B4-BE49-F238E27FC236}">
                <a16:creationId xmlns:a16="http://schemas.microsoft.com/office/drawing/2014/main" id="{1A8E029D-A32D-E015-2288-0F607B1FBF5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71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D4A8666-EA4D-C89E-47A2-A9060A7D3ADE}"/>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23AB790-E735-01D7-E3FF-CF1D03C3BE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E513666A-7C49-5134-486C-083E0FA97C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89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esign.penpot.app/#/workspace?page-id=903ea7e1-0a46-80ae-8006-46081a6dfb93&amp;file-id=3268f47a-7993-81be-8006-44a13119d183&amp;team-id=bf1495cc-f302-805a-8006-44a123957a92"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73891" y="3325091"/>
            <a:ext cx="6990099" cy="70136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br>
              <a:rPr lang="en-US" sz="3600" dirty="0"/>
            </a:br>
            <a:r>
              <a:rPr lang="en-US" sz="3600" dirty="0"/>
              <a:t>PHÂN TÍCH NGHIỆP VỤ PHẦN MỀM</a:t>
            </a:r>
            <a:endParaRPr sz="3600" dirty="0">
              <a:solidFill>
                <a:srgbClr val="FFFF00"/>
              </a:solidFill>
            </a:endParaRPr>
          </a:p>
        </p:txBody>
      </p:sp>
      <p:sp>
        <p:nvSpPr>
          <p:cNvPr id="89" name="Google Shape;89;p1"/>
          <p:cNvSpPr txBox="1">
            <a:spLocks noGrp="1"/>
          </p:cNvSpPr>
          <p:nvPr>
            <p:ph type="subTitle" idx="1"/>
          </p:nvPr>
        </p:nvSpPr>
        <p:spPr>
          <a:xfrm>
            <a:off x="-1173018" y="4115670"/>
            <a:ext cx="7232073" cy="167846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F2F2F2"/>
              </a:buClr>
              <a:buSzPts val="2000"/>
              <a:buNone/>
            </a:pPr>
            <a:r>
              <a:rPr lang="vi-VN" sz="2000" dirty="0"/>
              <a:t>Giáo viên giảng dạy</a:t>
            </a:r>
            <a:r>
              <a:rPr lang="en-US" sz="2000" dirty="0"/>
              <a:t>: TS. Đào Anh Hiển</a:t>
            </a:r>
            <a:endParaRPr sz="2000" dirty="0"/>
          </a:p>
          <a:p>
            <a:r>
              <a:rPr lang="en-US" sz="2000" dirty="0"/>
              <a:t>SV </a:t>
            </a:r>
            <a:r>
              <a:rPr lang="en-US" sz="2000" dirty="0" err="1"/>
              <a:t>thực</a:t>
            </a:r>
            <a:r>
              <a:rPr lang="en-US" sz="2000" dirty="0"/>
              <a:t> </a:t>
            </a:r>
            <a:r>
              <a:rPr lang="en-US" sz="2000" dirty="0" err="1"/>
              <a:t>hiện</a:t>
            </a:r>
            <a:r>
              <a:rPr lang="en-US" sz="2000" dirty="0"/>
              <a:t>: </a:t>
            </a:r>
            <a:r>
              <a:rPr lang="en-US" sz="2000" dirty="0" err="1"/>
              <a:t>Lê</a:t>
            </a:r>
            <a:r>
              <a:rPr lang="en-US" sz="2000" dirty="0"/>
              <a:t> </a:t>
            </a:r>
            <a:r>
              <a:rPr lang="en-US" sz="2000" dirty="0" err="1"/>
              <a:t>Thị</a:t>
            </a:r>
            <a:r>
              <a:rPr lang="en-US" sz="2000" dirty="0"/>
              <a:t> </a:t>
            </a:r>
            <a:r>
              <a:rPr lang="en-US" sz="2000" dirty="0" err="1"/>
              <a:t>Ánh</a:t>
            </a:r>
            <a:r>
              <a:rPr lang="en-US" sz="2000" dirty="0"/>
              <a:t> -12522012</a:t>
            </a:r>
          </a:p>
          <a:p>
            <a:r>
              <a:rPr lang="vi-VN" sz="2000" dirty="0"/>
              <a:t>                           </a:t>
            </a:r>
            <a:r>
              <a:rPr lang="en-US" sz="2000" dirty="0" err="1"/>
              <a:t>Trần</a:t>
            </a:r>
            <a:r>
              <a:rPr lang="en-US" sz="2000" dirty="0"/>
              <a:t> Thu </a:t>
            </a:r>
            <a:r>
              <a:rPr lang="en-US" sz="2000" dirty="0" err="1"/>
              <a:t>Hà</a:t>
            </a:r>
            <a:r>
              <a:rPr lang="en-US" sz="2000" dirty="0"/>
              <a:t> - 12522024</a:t>
            </a:r>
          </a:p>
          <a:p>
            <a:r>
              <a:rPr lang="vi-VN" sz="2000" dirty="0"/>
              <a:t>                                      </a:t>
            </a:r>
            <a:r>
              <a:rPr lang="en-US" sz="2000" dirty="0" err="1"/>
              <a:t>Nguyễn</a:t>
            </a:r>
            <a:r>
              <a:rPr lang="en-US" sz="2000" dirty="0"/>
              <a:t> Minh </a:t>
            </a:r>
            <a:r>
              <a:rPr lang="en-US" sz="2000" dirty="0" err="1"/>
              <a:t>Hiền</a:t>
            </a:r>
            <a:r>
              <a:rPr lang="en-US" sz="2000" dirty="0"/>
              <a:t> – 12522028</a:t>
            </a:r>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dirty="0">
                <a:solidFill>
                  <a:srgbClr val="2F5496"/>
                </a:solidFill>
                <a:latin typeface="Arial"/>
                <a:ea typeface="Arial"/>
                <a:cs typeface="Arial"/>
                <a:sym typeface="Arial"/>
              </a:rPr>
              <a:t>KHOA CNTT</a:t>
            </a:r>
            <a:endParaRPr dirty="0"/>
          </a:p>
          <a:p>
            <a:pPr marL="0" lvl="0" indent="0" algn="ctr" rtl="0">
              <a:lnSpc>
                <a:spcPct val="120000"/>
              </a:lnSpc>
              <a:spcBef>
                <a:spcPts val="600"/>
              </a:spcBef>
              <a:spcAft>
                <a:spcPts val="0"/>
              </a:spcAft>
              <a:buClr>
                <a:srgbClr val="2F5496"/>
              </a:buClr>
              <a:buSzPts val="2000"/>
              <a:buNone/>
            </a:pPr>
            <a:r>
              <a:rPr lang="en-US" b="1" dirty="0">
                <a:solidFill>
                  <a:srgbClr val="2F5496"/>
                </a:solidFill>
                <a:latin typeface="Arial"/>
                <a:ea typeface="Arial"/>
                <a:cs typeface="Arial"/>
                <a:sym typeface="Arial"/>
              </a:rPr>
              <a:t>TRƯỜNG ĐẠI HỌC SPKT HƯNG YÊN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Những</a:t>
            </a:r>
            <a:r>
              <a:rPr lang="en-US" dirty="0"/>
              <a:t> </a:t>
            </a:r>
            <a:r>
              <a:rPr lang="en-US" dirty="0" err="1"/>
              <a:t>biểu</a:t>
            </a:r>
            <a:r>
              <a:rPr lang="en-US" dirty="0"/>
              <a:t> </a:t>
            </a:r>
            <a:r>
              <a:rPr lang="en-US" dirty="0" err="1"/>
              <a:t>đồ</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42E917A-34F6-4834-8575-F271441F9EF4}"/>
              </a:ext>
            </a:extLst>
          </p:cNvPr>
          <p:cNvPicPr>
            <a:picLocks noChangeAspect="1"/>
          </p:cNvPicPr>
          <p:nvPr/>
        </p:nvPicPr>
        <p:blipFill>
          <a:blip r:embed="rId3"/>
          <a:stretch>
            <a:fillRect/>
          </a:stretch>
        </p:blipFill>
        <p:spPr>
          <a:xfrm>
            <a:off x="290146" y="1104639"/>
            <a:ext cx="8431823" cy="5103988"/>
          </a:xfrm>
          <a:prstGeom prst="rect">
            <a:avLst/>
          </a:prstGeom>
        </p:spPr>
      </p:pic>
      <p:pic>
        <p:nvPicPr>
          <p:cNvPr id="8" name="Picture 7">
            <a:extLst>
              <a:ext uri="{FF2B5EF4-FFF2-40B4-BE49-F238E27FC236}">
                <a16:creationId xmlns:a16="http://schemas.microsoft.com/office/drawing/2014/main" id="{A5311B6D-7EEE-2052-31D3-C011D502BE36}"/>
              </a:ext>
            </a:extLst>
          </p:cNvPr>
          <p:cNvPicPr>
            <a:picLocks noChangeAspect="1"/>
          </p:cNvPicPr>
          <p:nvPr/>
        </p:nvPicPr>
        <p:blipFill>
          <a:blip r:embed="rId4"/>
          <a:stretch>
            <a:fillRect/>
          </a:stretch>
        </p:blipFill>
        <p:spPr>
          <a:xfrm>
            <a:off x="0" y="997126"/>
            <a:ext cx="9144000" cy="5319014"/>
          </a:xfrm>
          <a:prstGeom prst="rect">
            <a:avLst/>
          </a:prstGeom>
        </p:spPr>
      </p:pic>
      <p:pic>
        <p:nvPicPr>
          <p:cNvPr id="10" name="Picture 9">
            <a:extLst>
              <a:ext uri="{FF2B5EF4-FFF2-40B4-BE49-F238E27FC236}">
                <a16:creationId xmlns:a16="http://schemas.microsoft.com/office/drawing/2014/main" id="{82185724-CD62-2715-9BCD-54C42AC41C42}"/>
              </a:ext>
            </a:extLst>
          </p:cNvPr>
          <p:cNvPicPr>
            <a:picLocks noChangeAspect="1"/>
          </p:cNvPicPr>
          <p:nvPr/>
        </p:nvPicPr>
        <p:blipFill>
          <a:blip r:embed="rId5"/>
          <a:stretch>
            <a:fillRect/>
          </a:stretch>
        </p:blipFill>
        <p:spPr>
          <a:xfrm>
            <a:off x="0" y="997126"/>
            <a:ext cx="9144000" cy="5319014"/>
          </a:xfrm>
          <a:prstGeom prst="rect">
            <a:avLst/>
          </a:prstGeom>
        </p:spPr>
      </p:pic>
    </p:spTree>
    <p:extLst>
      <p:ext uri="{BB962C8B-B14F-4D97-AF65-F5344CB8AC3E}">
        <p14:creationId xmlns:p14="http://schemas.microsoft.com/office/powerpoint/2010/main" val="59135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12B7-87D0-A724-A38F-713506E60348}"/>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4" name="Picture 3">
            <a:extLst>
              <a:ext uri="{FF2B5EF4-FFF2-40B4-BE49-F238E27FC236}">
                <a16:creationId xmlns:a16="http://schemas.microsoft.com/office/drawing/2014/main" id="{D00FF0A3-0531-140C-7115-C206E49B0D0D}"/>
              </a:ext>
            </a:extLst>
          </p:cNvPr>
          <p:cNvPicPr>
            <a:picLocks noChangeAspect="1"/>
          </p:cNvPicPr>
          <p:nvPr/>
        </p:nvPicPr>
        <p:blipFill>
          <a:blip r:embed="rId2"/>
          <a:stretch>
            <a:fillRect/>
          </a:stretch>
        </p:blipFill>
        <p:spPr>
          <a:xfrm>
            <a:off x="519607" y="1374725"/>
            <a:ext cx="8124953" cy="4681919"/>
          </a:xfrm>
          <a:prstGeom prst="rect">
            <a:avLst/>
          </a:prstGeom>
        </p:spPr>
      </p:pic>
    </p:spTree>
    <p:extLst>
      <p:ext uri="{BB962C8B-B14F-4D97-AF65-F5344CB8AC3E}">
        <p14:creationId xmlns:p14="http://schemas.microsoft.com/office/powerpoint/2010/main" val="162644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6A13-F545-EA4D-9DA5-FAA3607539B3}"/>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4" name="Picture 3">
            <a:extLst>
              <a:ext uri="{FF2B5EF4-FFF2-40B4-BE49-F238E27FC236}">
                <a16:creationId xmlns:a16="http://schemas.microsoft.com/office/drawing/2014/main" id="{F48C0EF1-C78D-B749-A1BD-941EECFEF9BE}"/>
              </a:ext>
            </a:extLst>
          </p:cNvPr>
          <p:cNvPicPr>
            <a:picLocks noChangeAspect="1"/>
          </p:cNvPicPr>
          <p:nvPr/>
        </p:nvPicPr>
        <p:blipFill>
          <a:blip r:embed="rId2"/>
          <a:stretch>
            <a:fillRect/>
          </a:stretch>
        </p:blipFill>
        <p:spPr>
          <a:xfrm>
            <a:off x="1781175" y="904875"/>
            <a:ext cx="5581650" cy="4752347"/>
          </a:xfrm>
          <a:prstGeom prst="rect">
            <a:avLst/>
          </a:prstGeom>
        </p:spPr>
      </p:pic>
      <p:sp>
        <p:nvSpPr>
          <p:cNvPr id="9" name="Rectangle 8">
            <a:extLst>
              <a:ext uri="{FF2B5EF4-FFF2-40B4-BE49-F238E27FC236}">
                <a16:creationId xmlns:a16="http://schemas.microsoft.com/office/drawing/2014/main" id="{2B712A42-1E4E-010B-4E6B-04D9B45B81D3}"/>
              </a:ext>
            </a:extLst>
          </p:cNvPr>
          <p:cNvSpPr/>
          <p:nvPr/>
        </p:nvSpPr>
        <p:spPr>
          <a:xfrm>
            <a:off x="2692958" y="5878285"/>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Tác</a:t>
            </a:r>
            <a:r>
              <a:rPr lang="en-US" dirty="0"/>
              <a:t> </a:t>
            </a:r>
            <a:r>
              <a:rPr lang="en-US" dirty="0" err="1"/>
              <a:t>giả</a:t>
            </a:r>
            <a:endParaRPr lang="en-US" dirty="0"/>
          </a:p>
        </p:txBody>
      </p:sp>
      <p:sp>
        <p:nvSpPr>
          <p:cNvPr id="11" name="Rectangle 10">
            <a:extLst>
              <a:ext uri="{FF2B5EF4-FFF2-40B4-BE49-F238E27FC236}">
                <a16:creationId xmlns:a16="http://schemas.microsoft.com/office/drawing/2014/main" id="{3E5FABAD-C369-8CAF-DD25-ED2AA743F90B}"/>
              </a:ext>
            </a:extLst>
          </p:cNvPr>
          <p:cNvSpPr/>
          <p:nvPr/>
        </p:nvSpPr>
        <p:spPr>
          <a:xfrm>
            <a:off x="2692958" y="5878284"/>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Tác</a:t>
            </a:r>
            <a:r>
              <a:rPr lang="en-US" dirty="0"/>
              <a:t> </a:t>
            </a:r>
            <a:r>
              <a:rPr lang="en-US" dirty="0" err="1"/>
              <a:t>phẩm</a:t>
            </a:r>
            <a:endParaRPr lang="en-US" dirty="0"/>
          </a:p>
        </p:txBody>
      </p:sp>
      <p:sp>
        <p:nvSpPr>
          <p:cNvPr id="12" name="Rectangle 11">
            <a:extLst>
              <a:ext uri="{FF2B5EF4-FFF2-40B4-BE49-F238E27FC236}">
                <a16:creationId xmlns:a16="http://schemas.microsoft.com/office/drawing/2014/main" id="{8445BC3B-2D5C-CAB1-CA08-45B2FF34758E}"/>
              </a:ext>
            </a:extLst>
          </p:cNvPr>
          <p:cNvSpPr/>
          <p:nvPr/>
        </p:nvSpPr>
        <p:spPr>
          <a:xfrm>
            <a:off x="2692957" y="5878283"/>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Bình </a:t>
            </a:r>
            <a:r>
              <a:rPr lang="en-US" dirty="0" err="1"/>
              <a:t>luận</a:t>
            </a:r>
            <a:endParaRPr lang="en-US" dirty="0"/>
          </a:p>
        </p:txBody>
      </p:sp>
      <p:sp>
        <p:nvSpPr>
          <p:cNvPr id="15" name="Rectangle 14">
            <a:extLst>
              <a:ext uri="{FF2B5EF4-FFF2-40B4-BE49-F238E27FC236}">
                <a16:creationId xmlns:a16="http://schemas.microsoft.com/office/drawing/2014/main" id="{BE82AD86-81A4-8203-0853-7D251D22FE25}"/>
              </a:ext>
            </a:extLst>
          </p:cNvPr>
          <p:cNvSpPr/>
          <p:nvPr/>
        </p:nvSpPr>
        <p:spPr>
          <a:xfrm>
            <a:off x="2692956" y="5878282"/>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Danh </a:t>
            </a:r>
            <a:r>
              <a:rPr lang="en-US" dirty="0" err="1"/>
              <a:t>sách</a:t>
            </a:r>
            <a:r>
              <a:rPr lang="en-US" dirty="0"/>
              <a:t> </a:t>
            </a:r>
            <a:r>
              <a:rPr lang="en-US" dirty="0" err="1"/>
              <a:t>đọc</a:t>
            </a:r>
            <a:endParaRPr lang="en-US" dirty="0"/>
          </a:p>
        </p:txBody>
      </p:sp>
      <p:pic>
        <p:nvPicPr>
          <p:cNvPr id="17" name="Picture 16">
            <a:extLst>
              <a:ext uri="{FF2B5EF4-FFF2-40B4-BE49-F238E27FC236}">
                <a16:creationId xmlns:a16="http://schemas.microsoft.com/office/drawing/2014/main" id="{6702DB0D-2862-3D05-6C12-CBF8D3507065}"/>
              </a:ext>
            </a:extLst>
          </p:cNvPr>
          <p:cNvPicPr>
            <a:picLocks noChangeAspect="1"/>
          </p:cNvPicPr>
          <p:nvPr/>
        </p:nvPicPr>
        <p:blipFill>
          <a:blip r:embed="rId3"/>
          <a:stretch>
            <a:fillRect/>
          </a:stretch>
        </p:blipFill>
        <p:spPr>
          <a:xfrm>
            <a:off x="1276350" y="828675"/>
            <a:ext cx="6591300" cy="4851992"/>
          </a:xfrm>
          <a:prstGeom prst="rect">
            <a:avLst/>
          </a:prstGeom>
        </p:spPr>
      </p:pic>
      <p:pic>
        <p:nvPicPr>
          <p:cNvPr id="19" name="Picture 18">
            <a:extLst>
              <a:ext uri="{FF2B5EF4-FFF2-40B4-BE49-F238E27FC236}">
                <a16:creationId xmlns:a16="http://schemas.microsoft.com/office/drawing/2014/main" id="{3BABDAD0-F6BD-ECE7-D30A-B8B165D50B78}"/>
              </a:ext>
            </a:extLst>
          </p:cNvPr>
          <p:cNvPicPr>
            <a:picLocks noChangeAspect="1"/>
          </p:cNvPicPr>
          <p:nvPr/>
        </p:nvPicPr>
        <p:blipFill>
          <a:blip r:embed="rId4"/>
          <a:stretch>
            <a:fillRect/>
          </a:stretch>
        </p:blipFill>
        <p:spPr>
          <a:xfrm>
            <a:off x="695325" y="690562"/>
            <a:ext cx="7383550" cy="4990105"/>
          </a:xfrm>
          <a:prstGeom prst="rect">
            <a:avLst/>
          </a:prstGeom>
        </p:spPr>
      </p:pic>
      <p:pic>
        <p:nvPicPr>
          <p:cNvPr id="21" name="Picture 20">
            <a:extLst>
              <a:ext uri="{FF2B5EF4-FFF2-40B4-BE49-F238E27FC236}">
                <a16:creationId xmlns:a16="http://schemas.microsoft.com/office/drawing/2014/main" id="{6E5541A7-975B-DA4C-61CC-2B78B271CDB1}"/>
              </a:ext>
            </a:extLst>
          </p:cNvPr>
          <p:cNvPicPr>
            <a:picLocks noChangeAspect="1"/>
          </p:cNvPicPr>
          <p:nvPr/>
        </p:nvPicPr>
        <p:blipFill>
          <a:blip r:embed="rId5"/>
          <a:stretch>
            <a:fillRect/>
          </a:stretch>
        </p:blipFill>
        <p:spPr>
          <a:xfrm>
            <a:off x="700035" y="672141"/>
            <a:ext cx="7498741" cy="5069156"/>
          </a:xfrm>
          <a:prstGeom prst="rect">
            <a:avLst/>
          </a:prstGeom>
        </p:spPr>
      </p:pic>
      <p:pic>
        <p:nvPicPr>
          <p:cNvPr id="23" name="Picture 22">
            <a:extLst>
              <a:ext uri="{FF2B5EF4-FFF2-40B4-BE49-F238E27FC236}">
                <a16:creationId xmlns:a16="http://schemas.microsoft.com/office/drawing/2014/main" id="{A461A064-720C-6EEF-D70F-AE977CE97658}"/>
              </a:ext>
            </a:extLst>
          </p:cNvPr>
          <p:cNvPicPr>
            <a:picLocks noChangeAspect="1"/>
          </p:cNvPicPr>
          <p:nvPr/>
        </p:nvPicPr>
        <p:blipFill>
          <a:blip r:embed="rId6"/>
          <a:stretch>
            <a:fillRect/>
          </a:stretch>
        </p:blipFill>
        <p:spPr>
          <a:xfrm>
            <a:off x="621322" y="690559"/>
            <a:ext cx="7919777" cy="4966663"/>
          </a:xfrm>
          <a:prstGeom prst="rect">
            <a:avLst/>
          </a:prstGeom>
        </p:spPr>
      </p:pic>
      <p:sp>
        <p:nvSpPr>
          <p:cNvPr id="14" name="Rectangle 13">
            <a:extLst>
              <a:ext uri="{FF2B5EF4-FFF2-40B4-BE49-F238E27FC236}">
                <a16:creationId xmlns:a16="http://schemas.microsoft.com/office/drawing/2014/main" id="{2B1235DC-E4AF-8FC3-E701-D1F211036FD3}"/>
              </a:ext>
            </a:extLst>
          </p:cNvPr>
          <p:cNvSpPr/>
          <p:nvPr/>
        </p:nvSpPr>
        <p:spPr>
          <a:xfrm>
            <a:off x="2692956" y="588832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Chương</a:t>
            </a:r>
            <a:endParaRPr lang="en-US" dirty="0"/>
          </a:p>
        </p:txBody>
      </p:sp>
      <p:pic>
        <p:nvPicPr>
          <p:cNvPr id="25" name="Picture 24">
            <a:extLst>
              <a:ext uri="{FF2B5EF4-FFF2-40B4-BE49-F238E27FC236}">
                <a16:creationId xmlns:a16="http://schemas.microsoft.com/office/drawing/2014/main" id="{1AB50580-26B5-2B96-7FB8-C688163E6CF0}"/>
              </a:ext>
            </a:extLst>
          </p:cNvPr>
          <p:cNvPicPr>
            <a:picLocks noChangeAspect="1"/>
          </p:cNvPicPr>
          <p:nvPr/>
        </p:nvPicPr>
        <p:blipFill>
          <a:blip r:embed="rId7"/>
          <a:stretch>
            <a:fillRect/>
          </a:stretch>
        </p:blipFill>
        <p:spPr>
          <a:xfrm>
            <a:off x="307733" y="717278"/>
            <a:ext cx="8333850" cy="5024019"/>
          </a:xfrm>
          <a:prstGeom prst="rect">
            <a:avLst/>
          </a:prstGeom>
        </p:spPr>
      </p:pic>
      <p:sp>
        <p:nvSpPr>
          <p:cNvPr id="13" name="Rectangle 12">
            <a:extLst>
              <a:ext uri="{FF2B5EF4-FFF2-40B4-BE49-F238E27FC236}">
                <a16:creationId xmlns:a16="http://schemas.microsoft.com/office/drawing/2014/main" id="{4007F1BE-ADBE-A6B7-7356-ED22D804E5C0}"/>
              </a:ext>
            </a:extLst>
          </p:cNvPr>
          <p:cNvSpPr/>
          <p:nvPr/>
        </p:nvSpPr>
        <p:spPr>
          <a:xfrm>
            <a:off x="2692954" y="588832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Đăng</a:t>
            </a:r>
            <a:r>
              <a:rPr lang="en-US" dirty="0"/>
              <a:t> </a:t>
            </a:r>
            <a:r>
              <a:rPr lang="en-US" dirty="0" err="1"/>
              <a:t>xuất</a:t>
            </a:r>
            <a:endParaRPr lang="en-US" dirty="0"/>
          </a:p>
        </p:txBody>
      </p:sp>
    </p:spTree>
    <p:extLst>
      <p:ext uri="{BB962C8B-B14F-4D97-AF65-F5344CB8AC3E}">
        <p14:creationId xmlns:p14="http://schemas.microsoft.com/office/powerpoint/2010/main" val="1501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4"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93C8-BA9B-5EC5-A226-B4CFA9A3BCC0}"/>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5" name="Picture 4">
            <a:extLst>
              <a:ext uri="{FF2B5EF4-FFF2-40B4-BE49-F238E27FC236}">
                <a16:creationId xmlns:a16="http://schemas.microsoft.com/office/drawing/2014/main" id="{C71D3CF8-72B2-6817-EC12-59EDD43DE4C0}"/>
              </a:ext>
            </a:extLst>
          </p:cNvPr>
          <p:cNvPicPr>
            <a:picLocks noChangeAspect="1"/>
          </p:cNvPicPr>
          <p:nvPr/>
        </p:nvPicPr>
        <p:blipFill>
          <a:blip r:embed="rId2"/>
          <a:stretch>
            <a:fillRect/>
          </a:stretch>
        </p:blipFill>
        <p:spPr>
          <a:xfrm>
            <a:off x="1429824" y="808784"/>
            <a:ext cx="6598809" cy="4878584"/>
          </a:xfrm>
          <a:prstGeom prst="rect">
            <a:avLst/>
          </a:prstGeom>
        </p:spPr>
      </p:pic>
      <p:sp>
        <p:nvSpPr>
          <p:cNvPr id="11" name="Rectangle 10">
            <a:extLst>
              <a:ext uri="{FF2B5EF4-FFF2-40B4-BE49-F238E27FC236}">
                <a16:creationId xmlns:a16="http://schemas.microsoft.com/office/drawing/2014/main" id="{863894CC-9771-4C7E-15FD-44E5351102E9}"/>
              </a:ext>
            </a:extLst>
          </p:cNvPr>
          <p:cNvSpPr/>
          <p:nvPr/>
        </p:nvSpPr>
        <p:spPr>
          <a:xfrm>
            <a:off x="2702167" y="5856508"/>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Xét</a:t>
            </a:r>
            <a:r>
              <a:rPr lang="en-US" dirty="0"/>
              <a:t> </a:t>
            </a:r>
            <a:r>
              <a:rPr lang="en-US" dirty="0" err="1"/>
              <a:t>duyệt</a:t>
            </a:r>
            <a:r>
              <a:rPr lang="en-US" dirty="0"/>
              <a:t> </a:t>
            </a:r>
            <a:r>
              <a:rPr lang="en-US" dirty="0" err="1"/>
              <a:t>tác</a:t>
            </a:r>
            <a:r>
              <a:rPr lang="en-US" dirty="0"/>
              <a:t> </a:t>
            </a:r>
            <a:r>
              <a:rPr lang="en-US" dirty="0" err="1"/>
              <a:t>giả</a:t>
            </a:r>
            <a:endParaRPr lang="en-US" dirty="0"/>
          </a:p>
        </p:txBody>
      </p:sp>
      <p:pic>
        <p:nvPicPr>
          <p:cNvPr id="13" name="Picture 12">
            <a:extLst>
              <a:ext uri="{FF2B5EF4-FFF2-40B4-BE49-F238E27FC236}">
                <a16:creationId xmlns:a16="http://schemas.microsoft.com/office/drawing/2014/main" id="{AEB9EA7C-B0C5-643F-BA06-0CBA736A0803}"/>
              </a:ext>
            </a:extLst>
          </p:cNvPr>
          <p:cNvPicPr>
            <a:picLocks noChangeAspect="1"/>
          </p:cNvPicPr>
          <p:nvPr/>
        </p:nvPicPr>
        <p:blipFill>
          <a:blip r:embed="rId3"/>
          <a:stretch>
            <a:fillRect/>
          </a:stretch>
        </p:blipFill>
        <p:spPr>
          <a:xfrm>
            <a:off x="1257332" y="817260"/>
            <a:ext cx="6771300" cy="4870108"/>
          </a:xfrm>
          <a:prstGeom prst="rect">
            <a:avLst/>
          </a:prstGeom>
        </p:spPr>
      </p:pic>
      <p:sp>
        <p:nvSpPr>
          <p:cNvPr id="10" name="Rectangle 9">
            <a:extLst>
              <a:ext uri="{FF2B5EF4-FFF2-40B4-BE49-F238E27FC236}">
                <a16:creationId xmlns:a16="http://schemas.microsoft.com/office/drawing/2014/main" id="{BA181A2C-6A6B-2160-01F3-80FA4DCE2A4F}"/>
              </a:ext>
            </a:extLst>
          </p:cNvPr>
          <p:cNvSpPr/>
          <p:nvPr/>
        </p:nvSpPr>
        <p:spPr>
          <a:xfrm>
            <a:off x="2702167" y="5838200"/>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Xét</a:t>
            </a:r>
            <a:r>
              <a:rPr lang="en-US" dirty="0"/>
              <a:t> </a:t>
            </a:r>
            <a:r>
              <a:rPr lang="en-US" dirty="0" err="1"/>
              <a:t>duyệt</a:t>
            </a:r>
            <a:r>
              <a:rPr lang="en-US" dirty="0"/>
              <a:t> </a:t>
            </a:r>
            <a:r>
              <a:rPr lang="en-US" dirty="0" err="1"/>
              <a:t>tác</a:t>
            </a:r>
            <a:r>
              <a:rPr lang="en-US" dirty="0"/>
              <a:t> </a:t>
            </a:r>
            <a:r>
              <a:rPr lang="en-US" dirty="0" err="1"/>
              <a:t>phẩm</a:t>
            </a:r>
            <a:endParaRPr lang="en-US" dirty="0"/>
          </a:p>
        </p:txBody>
      </p:sp>
      <p:pic>
        <p:nvPicPr>
          <p:cNvPr id="15" name="Picture 14">
            <a:extLst>
              <a:ext uri="{FF2B5EF4-FFF2-40B4-BE49-F238E27FC236}">
                <a16:creationId xmlns:a16="http://schemas.microsoft.com/office/drawing/2014/main" id="{0C20DEC0-5762-174F-A16D-98D42C98934E}"/>
              </a:ext>
            </a:extLst>
          </p:cNvPr>
          <p:cNvPicPr>
            <a:picLocks noChangeAspect="1"/>
          </p:cNvPicPr>
          <p:nvPr/>
        </p:nvPicPr>
        <p:blipFill>
          <a:blip r:embed="rId4"/>
          <a:stretch>
            <a:fillRect/>
          </a:stretch>
        </p:blipFill>
        <p:spPr>
          <a:xfrm>
            <a:off x="1134286" y="808784"/>
            <a:ext cx="6875428" cy="4878584"/>
          </a:xfrm>
          <a:prstGeom prst="rect">
            <a:avLst/>
          </a:prstGeom>
        </p:spPr>
      </p:pic>
      <p:sp>
        <p:nvSpPr>
          <p:cNvPr id="7" name="Rectangle 6">
            <a:extLst>
              <a:ext uri="{FF2B5EF4-FFF2-40B4-BE49-F238E27FC236}">
                <a16:creationId xmlns:a16="http://schemas.microsoft.com/office/drawing/2014/main" id="{F069E4D2-4238-245D-B734-653BBE30CD22}"/>
              </a:ext>
            </a:extLst>
          </p:cNvPr>
          <p:cNvSpPr/>
          <p:nvPr/>
        </p:nvSpPr>
        <p:spPr>
          <a:xfrm>
            <a:off x="2702166" y="5838199"/>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Bình </a:t>
            </a:r>
            <a:r>
              <a:rPr lang="en-US" dirty="0" err="1"/>
              <a:t>luận</a:t>
            </a:r>
            <a:r>
              <a:rPr lang="en-US" dirty="0"/>
              <a:t> </a:t>
            </a:r>
            <a:r>
              <a:rPr lang="en-US" dirty="0" err="1"/>
              <a:t>truyện</a:t>
            </a:r>
            <a:endParaRPr lang="en-US" dirty="0"/>
          </a:p>
        </p:txBody>
      </p:sp>
      <p:pic>
        <p:nvPicPr>
          <p:cNvPr id="17" name="Picture 16">
            <a:extLst>
              <a:ext uri="{FF2B5EF4-FFF2-40B4-BE49-F238E27FC236}">
                <a16:creationId xmlns:a16="http://schemas.microsoft.com/office/drawing/2014/main" id="{8E43B095-F49C-AC9D-DB67-0F01F553140F}"/>
              </a:ext>
            </a:extLst>
          </p:cNvPr>
          <p:cNvPicPr>
            <a:picLocks noChangeAspect="1"/>
          </p:cNvPicPr>
          <p:nvPr/>
        </p:nvPicPr>
        <p:blipFill>
          <a:blip r:embed="rId5"/>
          <a:stretch>
            <a:fillRect/>
          </a:stretch>
        </p:blipFill>
        <p:spPr>
          <a:xfrm>
            <a:off x="1134285" y="808784"/>
            <a:ext cx="6875429" cy="4870108"/>
          </a:xfrm>
          <a:prstGeom prst="rect">
            <a:avLst/>
          </a:prstGeom>
        </p:spPr>
      </p:pic>
      <p:sp>
        <p:nvSpPr>
          <p:cNvPr id="9" name="Rectangle 8">
            <a:extLst>
              <a:ext uri="{FF2B5EF4-FFF2-40B4-BE49-F238E27FC236}">
                <a16:creationId xmlns:a16="http://schemas.microsoft.com/office/drawing/2014/main" id="{83075EBD-B34D-ECC0-1A16-FA87075C1C94}"/>
              </a:ext>
            </a:extLst>
          </p:cNvPr>
          <p:cNvSpPr/>
          <p:nvPr/>
        </p:nvSpPr>
        <p:spPr>
          <a:xfrm>
            <a:off x="2702166" y="585650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Chỉnh</a:t>
            </a:r>
            <a:r>
              <a:rPr lang="en-US" dirty="0"/>
              <a:t> </a:t>
            </a:r>
            <a:r>
              <a:rPr lang="en-US" dirty="0" err="1"/>
              <a:t>sửa</a:t>
            </a:r>
            <a:r>
              <a:rPr lang="en-US" dirty="0"/>
              <a:t> </a:t>
            </a:r>
            <a:r>
              <a:rPr lang="en-US" dirty="0" err="1"/>
              <a:t>danh</a:t>
            </a:r>
            <a:r>
              <a:rPr lang="en-US" dirty="0"/>
              <a:t> </a:t>
            </a:r>
            <a:r>
              <a:rPr lang="en-US" dirty="0" err="1"/>
              <a:t>sách</a:t>
            </a:r>
            <a:r>
              <a:rPr lang="en-US" dirty="0"/>
              <a:t> </a:t>
            </a:r>
            <a:r>
              <a:rPr lang="en-US" dirty="0" err="1"/>
              <a:t>đọc</a:t>
            </a:r>
            <a:endParaRPr lang="en-US" dirty="0"/>
          </a:p>
        </p:txBody>
      </p:sp>
      <p:pic>
        <p:nvPicPr>
          <p:cNvPr id="19" name="Picture 18">
            <a:extLst>
              <a:ext uri="{FF2B5EF4-FFF2-40B4-BE49-F238E27FC236}">
                <a16:creationId xmlns:a16="http://schemas.microsoft.com/office/drawing/2014/main" id="{46F99F33-13B4-7C66-BC14-93215A93D555}"/>
              </a:ext>
            </a:extLst>
          </p:cNvPr>
          <p:cNvPicPr>
            <a:picLocks noChangeAspect="1"/>
          </p:cNvPicPr>
          <p:nvPr/>
        </p:nvPicPr>
        <p:blipFill>
          <a:blip r:embed="rId6"/>
          <a:stretch>
            <a:fillRect/>
          </a:stretch>
        </p:blipFill>
        <p:spPr>
          <a:xfrm>
            <a:off x="1134285" y="798952"/>
            <a:ext cx="7125300" cy="4870108"/>
          </a:xfrm>
          <a:prstGeom prst="rect">
            <a:avLst/>
          </a:prstGeom>
        </p:spPr>
      </p:pic>
      <p:sp>
        <p:nvSpPr>
          <p:cNvPr id="8" name="Rectangle 7">
            <a:extLst>
              <a:ext uri="{FF2B5EF4-FFF2-40B4-BE49-F238E27FC236}">
                <a16:creationId xmlns:a16="http://schemas.microsoft.com/office/drawing/2014/main" id="{4FFB240B-DE35-9D2B-6DC4-EF44292C94D8}"/>
              </a:ext>
            </a:extLst>
          </p:cNvPr>
          <p:cNvSpPr/>
          <p:nvPr/>
        </p:nvSpPr>
        <p:spPr>
          <a:xfrm>
            <a:off x="2702166" y="5863083"/>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Ẩn</a:t>
            </a:r>
            <a:r>
              <a:rPr lang="en-US" dirty="0"/>
              <a:t> </a:t>
            </a:r>
            <a:r>
              <a:rPr lang="en-US" dirty="0" err="1"/>
              <a:t>chương</a:t>
            </a:r>
            <a:endParaRPr lang="en-US" dirty="0"/>
          </a:p>
        </p:txBody>
      </p:sp>
      <p:pic>
        <p:nvPicPr>
          <p:cNvPr id="21" name="Picture 20">
            <a:extLst>
              <a:ext uri="{FF2B5EF4-FFF2-40B4-BE49-F238E27FC236}">
                <a16:creationId xmlns:a16="http://schemas.microsoft.com/office/drawing/2014/main" id="{FB239F8A-7389-09D4-9465-C74A35AE60A6}"/>
              </a:ext>
            </a:extLst>
          </p:cNvPr>
          <p:cNvPicPr>
            <a:picLocks noChangeAspect="1"/>
          </p:cNvPicPr>
          <p:nvPr/>
        </p:nvPicPr>
        <p:blipFill>
          <a:blip r:embed="rId7"/>
          <a:stretch>
            <a:fillRect/>
          </a:stretch>
        </p:blipFill>
        <p:spPr>
          <a:xfrm>
            <a:off x="1171573" y="817259"/>
            <a:ext cx="7088011" cy="4851801"/>
          </a:xfrm>
          <a:prstGeom prst="rect">
            <a:avLst/>
          </a:prstGeom>
        </p:spPr>
      </p:pic>
      <p:sp>
        <p:nvSpPr>
          <p:cNvPr id="6" name="Rectangle 5">
            <a:extLst>
              <a:ext uri="{FF2B5EF4-FFF2-40B4-BE49-F238E27FC236}">
                <a16:creationId xmlns:a16="http://schemas.microsoft.com/office/drawing/2014/main" id="{2F55100A-42FE-B06E-3D7C-5ECA852FDEDE}"/>
              </a:ext>
            </a:extLst>
          </p:cNvPr>
          <p:cNvSpPr/>
          <p:nvPr/>
        </p:nvSpPr>
        <p:spPr>
          <a:xfrm>
            <a:off x="2702165" y="5838198"/>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Đăng</a:t>
            </a:r>
            <a:r>
              <a:rPr lang="en-US" dirty="0"/>
              <a:t> </a:t>
            </a:r>
            <a:r>
              <a:rPr lang="en-US" dirty="0" err="1"/>
              <a:t>xuất</a:t>
            </a:r>
            <a:endParaRPr lang="en-US" dirty="0"/>
          </a:p>
        </p:txBody>
      </p:sp>
    </p:spTree>
    <p:extLst>
      <p:ext uri="{BB962C8B-B14F-4D97-AF65-F5344CB8AC3E}">
        <p14:creationId xmlns:p14="http://schemas.microsoft.com/office/powerpoint/2010/main" val="382183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7" grpId="0" animBg="1"/>
      <p:bldP spid="9" grpId="0" animBg="1"/>
      <p:bldP spid="8"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DD4A-7F07-57AD-98B9-5FCDAC365047}"/>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5" name="Picture 4">
            <a:extLst>
              <a:ext uri="{FF2B5EF4-FFF2-40B4-BE49-F238E27FC236}">
                <a16:creationId xmlns:a16="http://schemas.microsoft.com/office/drawing/2014/main" id="{C1441748-CFFF-A16E-1243-555AB439CF35}"/>
              </a:ext>
            </a:extLst>
          </p:cNvPr>
          <p:cNvPicPr>
            <a:picLocks noChangeAspect="1"/>
          </p:cNvPicPr>
          <p:nvPr/>
        </p:nvPicPr>
        <p:blipFill>
          <a:blip r:embed="rId2"/>
          <a:stretch>
            <a:fillRect/>
          </a:stretch>
        </p:blipFill>
        <p:spPr>
          <a:xfrm>
            <a:off x="476888" y="1122080"/>
            <a:ext cx="8190217" cy="4613839"/>
          </a:xfrm>
          <a:prstGeom prst="rect">
            <a:avLst/>
          </a:prstGeom>
        </p:spPr>
      </p:pic>
      <p:sp>
        <p:nvSpPr>
          <p:cNvPr id="7" name="Rectangle 6">
            <a:extLst>
              <a:ext uri="{FF2B5EF4-FFF2-40B4-BE49-F238E27FC236}">
                <a16:creationId xmlns:a16="http://schemas.microsoft.com/office/drawing/2014/main" id="{6F331507-F3AC-6E0D-5EF9-691A614DACFE}"/>
              </a:ext>
            </a:extLst>
          </p:cNvPr>
          <p:cNvSpPr/>
          <p:nvPr/>
        </p:nvSpPr>
        <p:spPr>
          <a:xfrm>
            <a:off x="2476917" y="5969586"/>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quản</a:t>
            </a:r>
            <a:r>
              <a:rPr lang="en-US" dirty="0"/>
              <a:t> </a:t>
            </a:r>
            <a:r>
              <a:rPr lang="en-US" dirty="0" err="1"/>
              <a:t>trị</a:t>
            </a:r>
            <a:r>
              <a:rPr lang="en-US" dirty="0"/>
              <a:t> </a:t>
            </a:r>
            <a:r>
              <a:rPr lang="en-US" dirty="0" err="1"/>
              <a:t>viên</a:t>
            </a:r>
            <a:endParaRPr lang="en-US" dirty="0"/>
          </a:p>
        </p:txBody>
      </p:sp>
      <p:sp>
        <p:nvSpPr>
          <p:cNvPr id="6" name="Rectangle 5">
            <a:extLst>
              <a:ext uri="{FF2B5EF4-FFF2-40B4-BE49-F238E27FC236}">
                <a16:creationId xmlns:a16="http://schemas.microsoft.com/office/drawing/2014/main" id="{D754CDCB-1AF2-4CFA-C383-AC1D10AF9B4A}"/>
              </a:ext>
            </a:extLst>
          </p:cNvPr>
          <p:cNvSpPr/>
          <p:nvPr/>
        </p:nvSpPr>
        <p:spPr>
          <a:xfrm>
            <a:off x="2476914" y="5969584"/>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độc</a:t>
            </a:r>
            <a:r>
              <a:rPr lang="en-US" dirty="0"/>
              <a:t> </a:t>
            </a:r>
            <a:r>
              <a:rPr lang="en-US" dirty="0" err="1"/>
              <a:t>giả</a:t>
            </a:r>
            <a:endParaRPr lang="en-US" dirty="0"/>
          </a:p>
        </p:txBody>
      </p:sp>
      <p:sp>
        <p:nvSpPr>
          <p:cNvPr id="3" name="Rectangle 2">
            <a:extLst>
              <a:ext uri="{FF2B5EF4-FFF2-40B4-BE49-F238E27FC236}">
                <a16:creationId xmlns:a16="http://schemas.microsoft.com/office/drawing/2014/main" id="{47A30FC0-838A-86C9-A99E-5198CD68C27F}"/>
              </a:ext>
            </a:extLst>
          </p:cNvPr>
          <p:cNvSpPr/>
          <p:nvPr/>
        </p:nvSpPr>
        <p:spPr>
          <a:xfrm>
            <a:off x="2476911" y="5969582"/>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tác</a:t>
            </a:r>
            <a:r>
              <a:rPr lang="en-US" dirty="0"/>
              <a:t> </a:t>
            </a:r>
            <a:r>
              <a:rPr lang="en-US" dirty="0" err="1"/>
              <a:t>giả</a:t>
            </a:r>
            <a:endParaRPr lang="en-US" dirty="0"/>
          </a:p>
        </p:txBody>
      </p:sp>
      <p:pic>
        <p:nvPicPr>
          <p:cNvPr id="11" name="Picture 10">
            <a:extLst>
              <a:ext uri="{FF2B5EF4-FFF2-40B4-BE49-F238E27FC236}">
                <a16:creationId xmlns:a16="http://schemas.microsoft.com/office/drawing/2014/main" id="{C4A4C57E-7D5E-EF58-225A-F5241231BF6A}"/>
              </a:ext>
            </a:extLst>
          </p:cNvPr>
          <p:cNvPicPr>
            <a:picLocks noChangeAspect="1"/>
          </p:cNvPicPr>
          <p:nvPr/>
        </p:nvPicPr>
        <p:blipFill>
          <a:blip r:embed="rId3"/>
          <a:stretch>
            <a:fillRect/>
          </a:stretch>
        </p:blipFill>
        <p:spPr>
          <a:xfrm>
            <a:off x="307732" y="1122080"/>
            <a:ext cx="8359373" cy="4613839"/>
          </a:xfrm>
          <a:prstGeom prst="rect">
            <a:avLst/>
          </a:prstGeom>
        </p:spPr>
      </p:pic>
      <p:pic>
        <p:nvPicPr>
          <p:cNvPr id="13" name="Picture 12">
            <a:extLst>
              <a:ext uri="{FF2B5EF4-FFF2-40B4-BE49-F238E27FC236}">
                <a16:creationId xmlns:a16="http://schemas.microsoft.com/office/drawing/2014/main" id="{5B80F725-8DEF-9773-25D5-8DA3EE0CCF59}"/>
              </a:ext>
            </a:extLst>
          </p:cNvPr>
          <p:cNvPicPr>
            <a:picLocks noChangeAspect="1"/>
          </p:cNvPicPr>
          <p:nvPr/>
        </p:nvPicPr>
        <p:blipFill>
          <a:blip r:embed="rId4"/>
          <a:stretch>
            <a:fillRect/>
          </a:stretch>
        </p:blipFill>
        <p:spPr>
          <a:xfrm>
            <a:off x="307732" y="1122077"/>
            <a:ext cx="8359373" cy="4613838"/>
          </a:xfrm>
          <a:prstGeom prst="rect">
            <a:avLst/>
          </a:prstGeom>
        </p:spPr>
      </p:pic>
    </p:spTree>
    <p:extLst>
      <p:ext uri="{BB962C8B-B14F-4D97-AF65-F5344CB8AC3E}">
        <p14:creationId xmlns:p14="http://schemas.microsoft.com/office/powerpoint/2010/main" val="400024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BBC80FD3-BB3B-AD55-E48D-C6B4B29F545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6ED3BD38-D155-6C20-8F16-D3821641C812}"/>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91D7F572-8DAC-B219-3B3B-50830D6737D7}"/>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id="{AD5A4404-0AE2-0165-BC90-9DD0779987FD}"/>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F535AAD6-FADF-8AFC-3A74-EEE6FB6AAB49}"/>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23AB7F80-E648-0551-B77F-25D18589BF82}"/>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47AE884B-6229-260E-0341-8B7D4AA2AAFB}"/>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77EA1C66-3EDE-C458-21CE-4513421515A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264415E0-B175-6B43-9710-D353E6FD4D2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C838805F-213D-FA9C-CDC7-249BE6BEF6C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706E2FBA-C5B7-5D64-D248-8BC34F3C8D5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CDC71ED5-8597-5D10-B15D-32285EC4E99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25BAD92B-CEDD-37FB-6D1C-ABB4CAC17F09}"/>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E0C6875C-5826-C237-1CD2-55A3B8A47EB3}"/>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id="{60644313-749B-2D73-998A-3EF4C9E9B6E7}"/>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id="{21BEE76B-F615-4E10-6F7B-DB529114529F}"/>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521C3040-EE3F-C7C0-433F-70A57CA3246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4DBFDB33-F9AB-4FDC-9D7E-DB6AB23C48A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4889F3BE-A22B-0D0D-7693-11AA92210AA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AF7C4403-4120-4ED1-3604-18C0C86749F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D22849F8-8F0F-1AE7-8A69-2C9D2904AC5D}"/>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9A538F17-5B1C-A7B4-ADE3-0E7D7A5758B1}"/>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7EE65A1D-54A3-5675-364F-EEED670CA07A}"/>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FF6E8D0E-CC87-0C79-802A-95A4AD1A1CB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6E9CBDAF-4714-742E-3506-2ABC8DAE3DC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2F995D6B-5A11-6ECE-BED2-6F4035F757A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333DE137-CB18-85FE-92F9-B69059E1C35C}"/>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7B0AB4CC-5D50-B61C-B18C-AB920BEAE2E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033662CD-C1B8-931E-F3F7-E71A8BA2199F}"/>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611561D1-8D21-B819-09C6-29EE07FC8D1E}"/>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Thiết</a:t>
            </a:r>
            <a:r>
              <a:rPr lang="en-US" sz="1800" b="1" dirty="0">
                <a:solidFill>
                  <a:schemeClr val="tx1"/>
                </a:solidFill>
              </a:rPr>
              <a:t> </a:t>
            </a:r>
            <a:r>
              <a:rPr lang="en-US" sz="1800" b="1" dirty="0" err="1">
                <a:solidFill>
                  <a:schemeClr val="tx1"/>
                </a:solidFill>
              </a:rPr>
              <a:t>kế</a:t>
            </a:r>
            <a:r>
              <a:rPr lang="en-US" sz="1800" b="1" dirty="0">
                <a:solidFill>
                  <a:schemeClr val="tx1"/>
                </a:solidFill>
              </a:rPr>
              <a:t> prototype</a:t>
            </a:r>
            <a:endParaRPr dirty="0">
              <a:solidFill>
                <a:schemeClr val="tx1"/>
              </a:solidFill>
            </a:endParaRPr>
          </a:p>
        </p:txBody>
      </p:sp>
      <p:grpSp>
        <p:nvGrpSpPr>
          <p:cNvPr id="129" name="Google Shape;129;p2">
            <a:extLst>
              <a:ext uri="{FF2B5EF4-FFF2-40B4-BE49-F238E27FC236}">
                <a16:creationId xmlns:a16="http://schemas.microsoft.com/office/drawing/2014/main" id="{9739B7D7-0810-4A8D-15AF-1198A83CC2E0}"/>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81E05381-E7B5-D00F-4886-C8032637367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BF953BF9-F01F-E1BE-4ABC-2B865F5CE74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71D65F31-6F7F-9963-588D-FA49FFF7E7E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BEF6787F-2549-AAAB-7148-43C159F68C8A}"/>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4E4D1339-A3D7-E168-4D13-F7C702ABDA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082F1269-E83F-0720-DDD4-B5DFE8757EB4}"/>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875A4B5-56A3-836F-B0C3-A267DFF8C31E}"/>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9ED75AC5-F76B-23E5-0773-2E5F3FD1080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0F57D0B5-6B66-1703-C709-FC20278B4AD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41DB323E-8602-528F-92CF-3F53005671C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C98BB87-7FD7-6401-7780-A48DD6A4B6BC}"/>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1AAFFB89-CA9C-8430-431B-1BE84397751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24C12E11-BE10-8E25-1BD2-2BCC1893D4A7}"/>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8EDD71F9-CBEC-A3C0-5950-FEC1BE89735C}"/>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id="{879FAB3F-B6DD-C13B-B9C8-453702EF4757}"/>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BB2571B3-FB66-BFAF-9205-D697835B9D8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6457D24C-913B-DC7D-8B6F-21485764792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9380008D-48FF-1CE9-0C90-062C07C9EB5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962A9E90-CB8F-0378-FE0D-7D84B9AAE52E}"/>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659AC90B-1B87-B1EB-0A60-98312B5A3AC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D5A5315F-9CB2-7F5D-49E6-9447D724714B}"/>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8625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Thiết</a:t>
            </a:r>
            <a:r>
              <a:rPr lang="en-US" dirty="0"/>
              <a:t> </a:t>
            </a:r>
            <a:r>
              <a:rPr lang="en-US" dirty="0" err="1"/>
              <a:t>kế</a:t>
            </a:r>
            <a:r>
              <a:rPr lang="en-US" dirty="0"/>
              <a:t> prototype</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Penpot: New design and prototyping tool launched their Alpha-phas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13" y="908624"/>
            <a:ext cx="7792671" cy="43833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26138" y="5793316"/>
            <a:ext cx="1946367" cy="307777"/>
          </a:xfrm>
          <a:prstGeom prst="rect">
            <a:avLst/>
          </a:prstGeom>
        </p:spPr>
        <p:txBody>
          <a:bodyPr wrap="none">
            <a:spAutoFit/>
          </a:bodyPr>
          <a:lstStyle/>
          <a:p>
            <a:r>
              <a:rPr lang="en-US" dirty="0">
                <a:hlinkClick r:id="rId4"/>
              </a:rPr>
              <a:t>Reading App - </a:t>
            </a:r>
            <a:r>
              <a:rPr lang="en-US" dirty="0" err="1">
                <a:hlinkClick r:id="rId4"/>
              </a:rPr>
              <a:t>Penpot</a:t>
            </a:r>
            <a:endParaRPr lang="en-US" dirty="0"/>
          </a:p>
        </p:txBody>
      </p:sp>
    </p:spTree>
    <p:extLst>
      <p:ext uri="{BB962C8B-B14F-4D97-AF65-F5344CB8AC3E}">
        <p14:creationId xmlns:p14="http://schemas.microsoft.com/office/powerpoint/2010/main" val="3121356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534EA7A6-5C19-BC25-ECC9-8006176BEFE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6993B844-30B2-177E-9C21-7A126C97C909}"/>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321F4EE2-402F-F761-4639-20EAB3F577A8}"/>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id="{2B77BC2F-52D9-D277-20BA-45EF11C82C44}"/>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93B6AF02-7C64-D731-BFE6-7321BEB9D3AB}"/>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CCC6B4E1-DE58-967C-4B35-DAD09C77F4AE}"/>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40DB7C40-475C-97A6-FD90-425EFFD24A5D}"/>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A0EB80BD-F55C-3405-F7F8-69349432137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D1DFE5E1-5FC5-A67A-F865-2DA3D68FC76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160EB98A-9C98-4404-CE89-A6DC7772260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3D5D1578-E1A6-48EB-C1C4-C835AE42B66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28DDB648-B914-D14F-CD18-0220F7CC5F30}"/>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AEC422A9-0709-312E-7584-4E8498BE7E47}"/>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726048D8-6C22-2D4E-E145-392D75A3116B}"/>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id="{246E489F-B10E-7F27-8780-541ADDD5981D}"/>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id="{0235AF8D-8C8A-7F2E-E2A5-9E28F8DA5B2D}"/>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930EAF05-6EAA-D22D-1472-B508735CB8B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879777C9-6670-3DDF-6751-82273D35EA2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749BF9B4-0F32-59EA-E98A-163AD5A0A2E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F82C6870-65BF-C419-BD39-AA11EEE3242A}"/>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9B9D4252-CD86-A9F2-6730-53E51E83085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F57325BF-0932-629F-C75A-073403E9C7C8}"/>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17940585-3932-73AC-E84F-F8000C26C507}"/>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08B789EE-F476-26F2-3C42-55C3F43F616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DD532A45-EF06-877A-4896-4AC9378843C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AF22DFCF-5B92-54B9-9044-C65F3C98354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D3DD0D1E-49B1-72E1-D895-855ACE472914}"/>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91B1D1B0-FB29-AB34-7A59-D747F612160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FB944FB3-B1ED-F4DF-BA4A-B79C3FE6ECD7}"/>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27D617EC-BB09-A820-B4AB-75F2C14E69BA}"/>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id="{517A0B73-DAE8-4A61-BD33-530698A0EEF7}"/>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AEF98C57-3299-9461-9543-A125EB757FD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BB7C5A61-1EFA-84EF-1AA9-AB61DD4FA66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DFC87B20-C299-5BA6-494F-578D26BC69F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C3F734BA-F29D-F9CD-5C0B-24FA9B838D55}"/>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12C1C456-B970-C858-8E73-F76C6CAD0F1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8B5B0267-DA87-CD5A-2043-CE94E2C16596}"/>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7A952056-0721-FB61-5F33-C3F8246C0A49}"/>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C5B717B0-5F49-8DE1-19D9-C1C47597BB9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99D5A5E0-CB97-9F4A-8D8B-151ECD5D6286}"/>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A0B857F0-6863-48DD-3801-2EBF0F15604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2A618C3-17F2-8D76-E4C0-484B06D43CF9}"/>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F19C2E6B-AF80-AD5A-52B1-211863FEA43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ED918220-AFC6-5667-4989-7E1FC93D6644}"/>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6A12ED1C-3441-A33C-EB90-CDABA605DC2A}"/>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rPr>
              <a:t>Các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r>
              <a:rPr lang="en-US" sz="1800" b="1" dirty="0">
                <a:solidFill>
                  <a:schemeClr val="tx1"/>
                </a:solidFill>
              </a:rPr>
              <a:t> phi </a:t>
            </a:r>
            <a:r>
              <a:rPr lang="en-US" sz="1800" b="1" dirty="0" err="1">
                <a:solidFill>
                  <a:schemeClr val="tx1"/>
                </a:solidFill>
              </a:rPr>
              <a:t>chức</a:t>
            </a:r>
            <a:r>
              <a:rPr lang="en-US" sz="1800" b="1" dirty="0">
                <a:solidFill>
                  <a:schemeClr val="tx1"/>
                </a:solidFill>
              </a:rPr>
              <a:t> </a:t>
            </a:r>
            <a:r>
              <a:rPr lang="en-US" sz="1800" b="1" dirty="0" err="1">
                <a:solidFill>
                  <a:schemeClr val="tx1"/>
                </a:solidFill>
              </a:rPr>
              <a:t>năng</a:t>
            </a:r>
            <a:endParaRPr dirty="0">
              <a:solidFill>
                <a:schemeClr val="tx1"/>
              </a:solidFill>
            </a:endParaRPr>
          </a:p>
        </p:txBody>
      </p:sp>
      <p:grpSp>
        <p:nvGrpSpPr>
          <p:cNvPr id="11" name="Google Shape;129;p2">
            <a:extLst>
              <a:ext uri="{FF2B5EF4-FFF2-40B4-BE49-F238E27FC236}">
                <a16:creationId xmlns:a16="http://schemas.microsoft.com/office/drawing/2014/main" id="{78141E5B-A22B-5718-D438-63E2FF6A6B3E}"/>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000F42AD-6D66-2501-6044-F3D020E8CE0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9B6849DF-4FDA-24D2-2345-A05F74C9E78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7E1B5B93-ABD1-ECF6-E339-C3E8E487CFF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248AFF9C-EEF4-B291-E546-B4EE59FEBE57}"/>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884C2908-CDB7-2A53-B1A1-D9B9CA404D1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CBAFB1A7-7CEA-5AFB-5F38-FBF72601EDB3}"/>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28894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a:t>Các </a:t>
            </a:r>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ounded Rectangle 2"/>
          <p:cNvSpPr/>
          <p:nvPr/>
        </p:nvSpPr>
        <p:spPr>
          <a:xfrm>
            <a:off x="711160" y="1701479"/>
            <a:ext cx="7571103"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a:t>External Interfaces</a:t>
            </a:r>
            <a:endParaRPr lang="en-US" sz="2800" dirty="0"/>
          </a:p>
        </p:txBody>
      </p:sp>
      <p:sp>
        <p:nvSpPr>
          <p:cNvPr id="5" name="Rounded Rectangle 4"/>
          <p:cNvSpPr/>
          <p:nvPr/>
        </p:nvSpPr>
        <p:spPr>
          <a:xfrm>
            <a:off x="711160" y="2871746"/>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a:t>User Interfaces</a:t>
            </a:r>
            <a:endParaRPr lang="en-US" sz="2000" dirty="0"/>
          </a:p>
        </p:txBody>
      </p:sp>
      <p:sp>
        <p:nvSpPr>
          <p:cNvPr id="6" name="Rounded Rectangle 5"/>
          <p:cNvSpPr/>
          <p:nvPr/>
        </p:nvSpPr>
        <p:spPr>
          <a:xfrm>
            <a:off x="4953859" y="2871746"/>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a:t>Software Interfaces</a:t>
            </a:r>
            <a:endParaRPr lang="en-US" sz="2000" dirty="0"/>
          </a:p>
        </p:txBody>
      </p:sp>
      <p:sp>
        <p:nvSpPr>
          <p:cNvPr id="7" name="Rounded Rectangle 6"/>
          <p:cNvSpPr/>
          <p:nvPr/>
        </p:nvSpPr>
        <p:spPr>
          <a:xfrm>
            <a:off x="711160" y="4087607"/>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a:t>Hardware Interfaces</a:t>
            </a:r>
            <a:endParaRPr lang="en-US" sz="2000" dirty="0"/>
          </a:p>
        </p:txBody>
      </p:sp>
      <p:sp>
        <p:nvSpPr>
          <p:cNvPr id="8" name="Rounded Rectangle 7"/>
          <p:cNvSpPr/>
          <p:nvPr/>
        </p:nvSpPr>
        <p:spPr>
          <a:xfrm>
            <a:off x="4953859" y="4087607"/>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a:t>Communication Interfaces</a:t>
            </a:r>
            <a:endParaRPr lang="en-US" sz="2000" dirty="0"/>
          </a:p>
        </p:txBody>
      </p:sp>
    </p:spTree>
    <p:extLst>
      <p:ext uri="{BB962C8B-B14F-4D97-AF65-F5344CB8AC3E}">
        <p14:creationId xmlns:p14="http://schemas.microsoft.com/office/powerpoint/2010/main" val="189051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a:t>Các </a:t>
            </a:r>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ounded Rectangle 8"/>
          <p:cNvSpPr/>
          <p:nvPr/>
        </p:nvSpPr>
        <p:spPr>
          <a:xfrm>
            <a:off x="290146" y="884496"/>
            <a:ext cx="8552912"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a:t>External</a:t>
            </a:r>
            <a:endParaRPr lang="en-US" sz="2800" dirty="0"/>
          </a:p>
        </p:txBody>
      </p:sp>
      <p:sp>
        <p:nvSpPr>
          <p:cNvPr id="10" name="Rounded Rectangle 9"/>
          <p:cNvSpPr/>
          <p:nvPr/>
        </p:nvSpPr>
        <p:spPr>
          <a:xfrm>
            <a:off x="307975"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Availability</a:t>
            </a:r>
          </a:p>
        </p:txBody>
      </p:sp>
      <p:sp>
        <p:nvSpPr>
          <p:cNvPr id="14" name="Rounded Rectangle 13"/>
          <p:cNvSpPr/>
          <p:nvPr/>
        </p:nvSpPr>
        <p:spPr>
          <a:xfrm>
            <a:off x="155575" y="4444194"/>
            <a:ext cx="8705312"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a:t>Internal</a:t>
            </a:r>
            <a:endParaRPr lang="en-US" sz="2800" dirty="0"/>
          </a:p>
        </p:txBody>
      </p:sp>
      <p:sp>
        <p:nvSpPr>
          <p:cNvPr id="16" name="Rounded Rectangle 15"/>
          <p:cNvSpPr/>
          <p:nvPr/>
        </p:nvSpPr>
        <p:spPr>
          <a:xfrm>
            <a:off x="307975"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Performance</a:t>
            </a:r>
          </a:p>
        </p:txBody>
      </p:sp>
      <p:sp>
        <p:nvSpPr>
          <p:cNvPr id="17" name="Rounded Rectangle 16"/>
          <p:cNvSpPr/>
          <p:nvPr/>
        </p:nvSpPr>
        <p:spPr>
          <a:xfrm>
            <a:off x="3264824"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err="1"/>
              <a:t>Installability</a:t>
            </a:r>
            <a:endParaRPr lang="en-US" sz="2000" dirty="0"/>
          </a:p>
        </p:txBody>
      </p:sp>
      <p:sp>
        <p:nvSpPr>
          <p:cNvPr id="18" name="Rounded Rectangle 17"/>
          <p:cNvSpPr/>
          <p:nvPr/>
        </p:nvSpPr>
        <p:spPr>
          <a:xfrm>
            <a:off x="6221674"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Interoperability</a:t>
            </a:r>
          </a:p>
        </p:txBody>
      </p:sp>
      <p:sp>
        <p:nvSpPr>
          <p:cNvPr id="19" name="Rounded Rectangle 18"/>
          <p:cNvSpPr/>
          <p:nvPr/>
        </p:nvSpPr>
        <p:spPr>
          <a:xfrm>
            <a:off x="3282653"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Reliability</a:t>
            </a:r>
          </a:p>
        </p:txBody>
      </p:sp>
      <p:sp>
        <p:nvSpPr>
          <p:cNvPr id="20" name="Rounded Rectangle 19"/>
          <p:cNvSpPr/>
          <p:nvPr/>
        </p:nvSpPr>
        <p:spPr>
          <a:xfrm>
            <a:off x="6239503"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Robustness</a:t>
            </a:r>
          </a:p>
        </p:txBody>
      </p:sp>
      <p:sp>
        <p:nvSpPr>
          <p:cNvPr id="21" name="Rounded Rectangle 20"/>
          <p:cNvSpPr/>
          <p:nvPr/>
        </p:nvSpPr>
        <p:spPr>
          <a:xfrm>
            <a:off x="307975" y="3578680"/>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Safety</a:t>
            </a:r>
          </a:p>
        </p:txBody>
      </p:sp>
      <p:sp>
        <p:nvSpPr>
          <p:cNvPr id="22" name="Rounded Rectangle 21"/>
          <p:cNvSpPr/>
          <p:nvPr/>
        </p:nvSpPr>
        <p:spPr>
          <a:xfrm>
            <a:off x="3282653" y="3570889"/>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Security</a:t>
            </a:r>
          </a:p>
        </p:txBody>
      </p:sp>
      <p:sp>
        <p:nvSpPr>
          <p:cNvPr id="23" name="Rounded Rectangle 22"/>
          <p:cNvSpPr/>
          <p:nvPr/>
        </p:nvSpPr>
        <p:spPr>
          <a:xfrm>
            <a:off x="6239503" y="3570889"/>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Usability</a:t>
            </a:r>
          </a:p>
        </p:txBody>
      </p:sp>
      <p:sp>
        <p:nvSpPr>
          <p:cNvPr id="24" name="Rounded Rectangle 23"/>
          <p:cNvSpPr/>
          <p:nvPr/>
        </p:nvSpPr>
        <p:spPr>
          <a:xfrm>
            <a:off x="3282653" y="606105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Verifiability</a:t>
            </a:r>
          </a:p>
        </p:txBody>
      </p:sp>
      <p:sp>
        <p:nvSpPr>
          <p:cNvPr id="25" name="Rounded Rectangle 24"/>
          <p:cNvSpPr/>
          <p:nvPr/>
        </p:nvSpPr>
        <p:spPr>
          <a:xfrm>
            <a:off x="290146"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Efficiency</a:t>
            </a:r>
          </a:p>
        </p:txBody>
      </p:sp>
      <p:sp>
        <p:nvSpPr>
          <p:cNvPr id="26" name="Rounded Rectangle 25"/>
          <p:cNvSpPr/>
          <p:nvPr/>
        </p:nvSpPr>
        <p:spPr>
          <a:xfrm>
            <a:off x="3264824"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Modifiability</a:t>
            </a:r>
          </a:p>
        </p:txBody>
      </p:sp>
      <p:sp>
        <p:nvSpPr>
          <p:cNvPr id="27" name="Rounded Rectangle 26"/>
          <p:cNvSpPr/>
          <p:nvPr/>
        </p:nvSpPr>
        <p:spPr>
          <a:xfrm>
            <a:off x="6221674"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Scalability</a:t>
            </a:r>
          </a:p>
        </p:txBody>
      </p:sp>
    </p:spTree>
    <p:extLst>
      <p:ext uri="{BB962C8B-B14F-4D97-AF65-F5344CB8AC3E}">
        <p14:creationId xmlns:p14="http://schemas.microsoft.com/office/powerpoint/2010/main" val="44645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3"/>
          <p:cNvSpPr>
            <a:spLocks noGrp="1"/>
          </p:cNvSpPr>
          <p:nvPr>
            <p:ph type="title"/>
          </p:nvPr>
        </p:nvSpPr>
        <p:spPr>
          <a:xfrm>
            <a:off x="307975" y="2410691"/>
            <a:ext cx="8567083" cy="2124364"/>
          </a:xfrm>
        </p:spPr>
        <p:txBody>
          <a:bodyPr/>
          <a:lstStyle/>
          <a:p>
            <a:pPr algn="ctr"/>
            <a:r>
              <a:rPr lang="de-DE" dirty="0">
                <a:solidFill>
                  <a:schemeClr val="tx1"/>
                </a:solidFill>
              </a:rPr>
              <a:t>PHÂN TÍCH THIẾT KẾ ỨNG DỤNG ĐỌC TRUYỆN CHỮ TRỰC TUYẾN</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773251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5DBC2A5E-BB33-8041-1617-00340D7C58F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BE6451BB-8D40-2C7D-FEAD-961C3245121C}"/>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3F21D413-520B-ADC5-3989-4C1377D37219}"/>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id="{F84D71B5-61F1-27B5-35C0-D02E2CB1082C}"/>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71CB3D6C-C66C-5A9D-DE9C-776D8AC4B6A7}"/>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947DB7D9-8645-366D-984F-9A893C69D181}"/>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3B674233-7F87-934E-BDF3-701F8CE76A67}"/>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2FAA1E26-D641-667F-F2C3-B363450E922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474C50F8-773A-F83B-EF48-1F6DA25EE81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6ABBD14B-EEFA-6648-6FA4-0D2A827F8F4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DFF5766F-C809-A9E1-0B19-9B4D426381B8}"/>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4FDBCEF5-4DB9-3EE9-928F-3F16A4559D2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03B844A8-C034-1B15-F4B2-C364506CF32A}"/>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DA5912ED-E872-8C57-3EA1-C4BEBE8AEE3E}"/>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tx1"/>
                </a:solidFill>
              </a:rPr>
              <a:t>Tổng kết</a:t>
            </a:r>
            <a:endParaRPr dirty="0">
              <a:solidFill>
                <a:schemeClr val="tx1"/>
              </a:solidFill>
            </a:endParaRPr>
          </a:p>
        </p:txBody>
      </p:sp>
      <p:sp>
        <p:nvSpPr>
          <p:cNvPr id="98" name="Google Shape;98;p2">
            <a:extLst>
              <a:ext uri="{FF2B5EF4-FFF2-40B4-BE49-F238E27FC236}">
                <a16:creationId xmlns:a16="http://schemas.microsoft.com/office/drawing/2014/main" id="{18EFC662-4AAA-8590-5983-7CD47563126F}"/>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id="{D61C8AF4-4F79-42D3-E647-B36D7B2EB9FE}"/>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C157B968-4A13-0ADA-17D6-1DD5C8D22AD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D1D1B8E4-5F3B-14AF-7B61-E287A94478E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EB67971F-73D5-ACEC-DD27-C84DB068973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9A8A7315-02CA-D25B-C5EB-F5DE2758E9E7}"/>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31B2F166-F74B-C6A7-1D26-7695ABC1BCE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97DE48B9-BB7F-9E0C-74A2-6D6149E77059}"/>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42719197-3C9C-C63B-4AB5-01925F1D143D}"/>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C3F4A7E7-5C89-F565-FAC5-5F8B164367E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EAA7C37D-BDB1-ECE1-E595-97B8F4E82B8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83492795-A2F3-C862-2452-0E89AB3B1F3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D16F4251-6E94-2531-30AB-3878B122C8FF}"/>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E82A901F-5620-1613-B871-25A7E84FC76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DF4CCAD4-4B33-2667-2186-7F6E287576F9}"/>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8CEB81ED-D599-E88A-53DC-D97715DB81D6}"/>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id="{09D8189C-8544-229D-7DD4-F6626A1D91D8}"/>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D93129F5-B14A-E298-3707-C39CCA94F7D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2EB84949-DEEF-E9FE-A5A7-9B7A1B6A263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556B3769-EA98-F197-69AC-AE1B803BC29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BD3AEDB4-CA98-E7D7-A16A-CAF5A226736F}"/>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8715FABA-62D1-5D25-57DE-4AE78D1AF04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550DF782-A912-699F-DC72-BC14C1E55FC4}"/>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DA1BA2BA-B7C0-0B0F-18CC-6C27AFD783C7}"/>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6526B14F-2316-EBA8-54EF-057565D45FD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83F9D956-0B33-E98E-3C91-FE1E0D5B8A7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6D07B4A3-B1AE-78B0-6728-3B51E0AE9CAD}"/>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0E17E6FE-A0E5-3000-F256-F0FA8123F647}"/>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CAC73A15-FD78-4D49-6676-7604B4E6861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73D512B1-08CE-DAE5-24BE-578FA33DBC3B}"/>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656BA623-B85C-0577-31C4-D333B0D989A6}"/>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id="{3FF6797D-043C-ABE6-2ACD-BFCFC3F9CEFF}"/>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512B5B66-50A9-3E45-71D7-3F7FD82D160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E9C96089-949B-A87F-FAE2-E029A094968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D9C4B3AE-201B-8A3E-B1B8-39C55D6EF39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EB331EE5-AE0E-DC2B-4D85-CC661052FA0F}"/>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3B6B3964-2639-7683-13FA-456AC108CDE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597B048C-B617-013E-2650-5013F78B741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4313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kết</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ounded Rectangle 2"/>
          <p:cNvSpPr/>
          <p:nvPr/>
        </p:nvSpPr>
        <p:spPr>
          <a:xfrm>
            <a:off x="290146" y="949123"/>
            <a:ext cx="8518188" cy="23496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1800" dirty="0"/>
              <a:t>Đề tài </a:t>
            </a:r>
            <a:r>
              <a:rPr lang="vi-VN" sz="1800" b="1" dirty="0"/>
              <a:t>“Phân tích thiết kế ứng dụng đọc truyện chữ trực tuyến”</a:t>
            </a:r>
            <a:r>
              <a:rPr lang="vi-VN" sz="1800" dirty="0"/>
              <a:t> đã xác định ba vai trò chính: quản trị viên, độc giả và tác giả, cùng các chức năng cốt lõi cho từng vai trò. Hệ thống mô hình gồm use case, biểu đồ lớp, biểu đồ trạng thái, swimlane và luồng màn hình chi tiết được xây dựng đầy đủ, kèm theo prototype. Ngoài ra, đề tài cũng xác định rõ các yêu cầu phi chức năng, đảm bảo chất lượng và là cơ sở vững chắc cho quá trình phát triển ứng dụng.</a:t>
            </a:r>
            <a:endParaRPr lang="en-US" sz="1800" dirty="0"/>
          </a:p>
        </p:txBody>
      </p:sp>
      <p:sp>
        <p:nvSpPr>
          <p:cNvPr id="4" name="Rounded Rectangle 3"/>
          <p:cNvSpPr/>
          <p:nvPr/>
        </p:nvSpPr>
        <p:spPr>
          <a:xfrm>
            <a:off x="307975" y="3646024"/>
            <a:ext cx="4067255" cy="26872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vi-VN" sz="2000" b="1"/>
              <a:t>Hạn chế:</a:t>
            </a:r>
            <a:r>
              <a:rPr lang="vi-VN" sz="2000"/>
              <a:t> Đề tài chưa xây dựng gói hội viên, thiếu giao diện quản trị viên trên web và chưa đa dạng phương thức rút tiền cho tác giả.</a:t>
            </a:r>
            <a:endParaRPr lang="en-US" sz="2000"/>
          </a:p>
        </p:txBody>
      </p:sp>
      <p:sp>
        <p:nvSpPr>
          <p:cNvPr id="7" name="Rounded Rectangle 6"/>
          <p:cNvSpPr/>
          <p:nvPr/>
        </p:nvSpPr>
        <p:spPr>
          <a:xfrm>
            <a:off x="4699322" y="3646024"/>
            <a:ext cx="4109012" cy="2687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b="1" dirty="0"/>
              <a:t>Hướng phát triển:</a:t>
            </a:r>
            <a:r>
              <a:rPr lang="vi-VN" sz="2000" dirty="0"/>
              <a:t> Bổ sung gói hội viên, thiết kế giao diện web cho quản trị viên tích hợp AI, và mở rộng các phương thức rút tiền cho tác giả.</a:t>
            </a:r>
            <a:endParaRPr lang="en-US" sz="2000" dirty="0"/>
          </a:p>
        </p:txBody>
      </p:sp>
    </p:spTree>
    <p:extLst>
      <p:ext uri="{BB962C8B-B14F-4D97-AF65-F5344CB8AC3E}">
        <p14:creationId xmlns:p14="http://schemas.microsoft.com/office/powerpoint/2010/main" val="2163932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dk1"/>
                </a:solidFill>
              </a:rPr>
              <a:t>Những</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endParaRPr lang="en-US" sz="1800" dirty="0"/>
          </a:p>
        </p:txBody>
      </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phụ</a:t>
            </a:r>
            <a:r>
              <a:rPr lang="en-US" sz="1800" b="1" dirty="0">
                <a:solidFill>
                  <a:schemeClr val="dk1"/>
                </a:solidFill>
              </a:rPr>
              <a:t> </a:t>
            </a:r>
            <a:r>
              <a:rPr lang="en-US" sz="1800" b="1" dirty="0" err="1">
                <a:solidFill>
                  <a:schemeClr val="dk1"/>
                </a:solidFill>
              </a:rPr>
              <a:t>trách</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lang="vi-VN" dirty="0"/>
          </a:p>
        </p:txBody>
      </p:sp>
      <p:grpSp>
        <p:nvGrpSpPr>
          <p:cNvPr id="100" name="Google Shape;100;p2"/>
          <p:cNvGrpSpPr/>
          <p:nvPr/>
        </p:nvGrpSpPr>
        <p:grpSpPr>
          <a:xfrm>
            <a:off x="1120411" y="1048585"/>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dk1"/>
                </a:solidFill>
              </a:rPr>
              <a:t>Tổng kết</a:t>
            </a:r>
            <a:endParaRPr dirty="0"/>
          </a:p>
        </p:txBody>
      </p:sp>
      <p:sp>
        <p:nvSpPr>
          <p:cNvPr id="98" name="Google Shape;98;p2"/>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lang="en-US" dirty="0"/>
          </a:p>
        </p:txBody>
      </p:sp>
      <p:grpSp>
        <p:nvGrpSpPr>
          <p:cNvPr id="114" name="Google Shape;114;p2"/>
          <p:cNvGrpSpPr/>
          <p:nvPr/>
        </p:nvGrpSpPr>
        <p:grpSpPr>
          <a:xfrm>
            <a:off x="2378208" y="2814895"/>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p:cNvGrpSpPr/>
          <p:nvPr/>
        </p:nvGrpSpPr>
        <p:grpSpPr>
          <a:xfrm>
            <a:off x="1437911" y="5633451"/>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Thiết</a:t>
            </a:r>
            <a:r>
              <a:rPr lang="en-US" sz="1800" b="1" dirty="0">
                <a:solidFill>
                  <a:schemeClr val="dk1"/>
                </a:solidFill>
              </a:rPr>
              <a:t> </a:t>
            </a:r>
            <a:r>
              <a:rPr lang="en-US" sz="1800" b="1" dirty="0" err="1">
                <a:solidFill>
                  <a:schemeClr val="dk1"/>
                </a:solidFill>
              </a:rPr>
              <a:t>kế</a:t>
            </a:r>
            <a:r>
              <a:rPr lang="en-US" sz="1800" b="1" dirty="0">
                <a:solidFill>
                  <a:schemeClr val="dk1"/>
                </a:solidFill>
              </a:rPr>
              <a:t> prototype</a:t>
            </a:r>
            <a:endParaRPr dirty="0"/>
          </a:p>
        </p:txBody>
      </p:sp>
      <p:grpSp>
        <p:nvGrpSpPr>
          <p:cNvPr id="129" name="Google Shape;129;p2"/>
          <p:cNvGrpSpPr/>
          <p:nvPr/>
        </p:nvGrpSpPr>
        <p:grpSpPr>
          <a:xfrm>
            <a:off x="2412558" y="3770893"/>
            <a:ext cx="381000" cy="381000"/>
            <a:chOff x="2078" y="1680"/>
            <a:chExt cx="1615" cy="1615"/>
          </a:xfrm>
        </p:grpSpPr>
        <p:sp>
          <p:nvSpPr>
            <p:cNvPr id="130" name="Google Shape;130;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1982344" y="191552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46B3EA28-C470-1186-1854-791BBA07DC47}"/>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rPr>
              <a:t>Các </a:t>
            </a:r>
            <a:r>
              <a:rPr lang="en-US" sz="1800" b="1" dirty="0" err="1">
                <a:solidFill>
                  <a:schemeClr val="dk1"/>
                </a:solidFill>
              </a:rPr>
              <a:t>yêu</a:t>
            </a:r>
            <a:r>
              <a:rPr lang="en-US" sz="1800" b="1" dirty="0">
                <a:solidFill>
                  <a:schemeClr val="dk1"/>
                </a:solidFill>
              </a:rPr>
              <a:t> </a:t>
            </a:r>
            <a:r>
              <a:rPr lang="en-US" sz="1800" b="1" dirty="0" err="1">
                <a:solidFill>
                  <a:schemeClr val="dk1"/>
                </a:solidFill>
              </a:rPr>
              <a:t>cầu</a:t>
            </a:r>
            <a:r>
              <a:rPr lang="en-US" sz="1800" b="1" dirty="0">
                <a:solidFill>
                  <a:schemeClr val="dk1"/>
                </a:solidFill>
              </a:rPr>
              <a:t> phi </a:t>
            </a:r>
            <a:r>
              <a:rPr lang="en-US" sz="1800" b="1" dirty="0" err="1">
                <a:solidFill>
                  <a:schemeClr val="dk1"/>
                </a:solidFill>
              </a:rPr>
              <a:t>chức</a:t>
            </a:r>
            <a:r>
              <a:rPr lang="en-US" sz="1800" b="1" dirty="0">
                <a:solidFill>
                  <a:schemeClr val="dk1"/>
                </a:solidFill>
              </a:rPr>
              <a:t> </a:t>
            </a:r>
            <a:r>
              <a:rPr lang="en-US" sz="1800" b="1" dirty="0" err="1">
                <a:solidFill>
                  <a:schemeClr val="dk1"/>
                </a:solidFill>
              </a:rPr>
              <a:t>năng</a:t>
            </a:r>
            <a:endParaRPr dirty="0"/>
          </a:p>
        </p:txBody>
      </p:sp>
      <p:grpSp>
        <p:nvGrpSpPr>
          <p:cNvPr id="11" name="Google Shape;129;p2">
            <a:extLst>
              <a:ext uri="{FF2B5EF4-FFF2-40B4-BE49-F238E27FC236}">
                <a16:creationId xmlns:a16="http://schemas.microsoft.com/office/drawing/2014/main" id="{9693376A-23F4-CEE8-DCC3-49106E567DA4}"/>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A2359664-9EB0-50CC-D45C-9406D2045E4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C5B483A8-695B-1CEE-82A8-CF05F5E92EC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69CC81C6-BA6F-4828-3011-A32313B1908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87900BB4-54B0-B48E-45E7-FD5D0DDEB5A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8075B47D-9E17-4CBA-9317-216AB097387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E2CED767-EFBE-EC5A-5F9C-60A152706AA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57883C7B-FD1F-54BF-CC35-F0EB4855BB49}"/>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19C6F1F4-8F9C-AEC3-748E-D19E5A9E5A05}"/>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1665F2CB-C879-79D9-2575-9536223284EB}"/>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id="{6AB9D8CE-CEDC-4819-769A-74AD49CAD3F2}"/>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642173FF-8C6A-3F2B-D483-80B6B656F1D2}"/>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ECE6F22D-B72B-7B3D-3865-FF352A839685}"/>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phụ</a:t>
            </a:r>
            <a:r>
              <a:rPr lang="en-US" sz="1800" b="1" dirty="0">
                <a:solidFill>
                  <a:schemeClr val="dk1"/>
                </a:solidFill>
              </a:rPr>
              <a:t> </a:t>
            </a:r>
            <a:r>
              <a:rPr lang="en-US" sz="1800" b="1" dirty="0" err="1">
                <a:solidFill>
                  <a:schemeClr val="dk1"/>
                </a:solidFill>
              </a:rPr>
              <a:t>trách</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a:extLst>
              <a:ext uri="{FF2B5EF4-FFF2-40B4-BE49-F238E27FC236}">
                <a16:creationId xmlns:a16="http://schemas.microsoft.com/office/drawing/2014/main" id="{B5A230F9-BB8F-487F-8B28-F1E63BFE5F07}"/>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D1B42BBF-AFB0-6491-6219-FBAEDCB7F50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F6FC6891-AE29-792B-DC24-B33FD3E497C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A9874EB-60F2-F182-A2BC-DA6C7E9FCD67}"/>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BE1EACAC-FD95-8D17-BD96-3A37CAA71B2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2A21B71E-5FF1-DBBA-E3FC-A74AC269922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65BE4E75-7267-E8A7-2084-307D70EF351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CA216ACD-8DAC-E851-F38D-BC1178BA6C14}"/>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id="{D0DBC829-CF29-6B1D-89CC-4B689A21B308}"/>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id="{B7B8CA8B-D621-8AEB-2D5C-255B38C4AB0A}"/>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70F8191A-1AE9-7EA5-2D7A-65DC769B403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DF58FB10-6A14-6754-7DC2-25A93CD9FE5F}"/>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CA9652B2-163A-056E-764F-D2704B2F8F2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BF9A51EF-75D9-0051-98F1-CF2E4B0425FE}"/>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6EFDC806-A502-B771-4566-19B20FEF808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4EE66F48-EB64-DDE8-2A6F-D74EE21A444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D1D76DE8-C539-C919-C020-922D0184FD3C}"/>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D01A617F-EE50-634A-3CA5-C0909667B27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0FAE6A41-2920-E0D0-A176-F11B0BB8B68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C766DEBE-42E0-E332-F2B4-3AC90FCFE42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10CE21B6-B0EF-9D5E-D3D2-987524686743}"/>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236205BA-7860-2C8B-8AD2-F04F1EAD52D4}"/>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791B73D0-9D5F-7C30-F453-41319692AB96}"/>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2A7B6EEF-1E6A-D845-9C40-5CB7781A07D6}"/>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id="{EEE92302-9998-F248-08B7-4E03EF484BB7}"/>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A0A99DE5-C948-E398-2AD8-CA0B3B77F39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59CE6AEC-2885-E357-CB57-114D86E00CD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06AD8638-9DDD-CCFC-DD87-8AF23FEF661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4F01A865-9344-8208-800A-5E67A42AF26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6166F864-47B5-1DE0-A323-28AAEF3E7D0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C1AF2FA7-7551-7F84-2264-367BA5D3483E}"/>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0E9C923-128E-2800-F5EF-3E43347619B4}"/>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74129EE9-001C-1B63-B4DA-E1002254721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2F23EB13-4755-733C-8373-BF4BBEBC82C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EA22EF54-52BB-8600-AB5E-DFC7ADCA14E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9599E15-3096-C281-0539-B2E6AC5E8024}"/>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C3FD6730-A4C7-49AD-6065-6BB4135F2DB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9B115A7D-63BD-B428-A9E3-AD2EFD003A6A}"/>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6F587425-F5F6-DBF7-A794-DB05A61593EB}"/>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id="{C04F759F-61CF-FDC5-3811-AE016DBA456B}"/>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EEAC0C4B-778F-CFA7-10A8-B082142CC6C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32569CFF-E43F-DE9F-18AD-92AECD95B7E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DD184DC7-F803-26F0-D8A5-27D3DD0956B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60BADB0E-E20D-445E-0E6A-55AF838DCC01}"/>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AC694055-A714-E893-C32C-847ACD976C4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FF0DDE2E-E7FB-820F-174A-1767A2248A1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9067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Phân</a:t>
            </a:r>
            <a:r>
              <a:rPr lang="en-US" dirty="0"/>
              <a:t> </a:t>
            </a:r>
            <a:r>
              <a:rPr lang="en-US" dirty="0" err="1"/>
              <a:t>công</a:t>
            </a:r>
            <a:r>
              <a:rPr lang="en-US" dirty="0"/>
              <a:t> </a:t>
            </a:r>
            <a:r>
              <a:rPr lang="en-US" dirty="0" err="1"/>
              <a:t>phụ</a:t>
            </a:r>
            <a:r>
              <a:rPr lang="en-US" dirty="0"/>
              <a:t> </a:t>
            </a:r>
            <a:r>
              <a:rPr lang="en-US" dirty="0" err="1"/>
              <a:t>trách</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DED45B7F-FC82-1895-3DD4-7FBAD9563345}"/>
              </a:ext>
            </a:extLst>
          </p:cNvPr>
          <p:cNvSpPr txBox="1"/>
          <p:nvPr/>
        </p:nvSpPr>
        <p:spPr>
          <a:xfrm>
            <a:off x="460375" y="984738"/>
            <a:ext cx="8311836" cy="1692771"/>
          </a:xfrm>
          <a:prstGeom prst="rect">
            <a:avLst/>
          </a:prstGeom>
          <a:noFill/>
        </p:spPr>
        <p:txBody>
          <a:bodyPr wrap="square" rtlCol="0">
            <a:spAutoFit/>
          </a:bodyPr>
          <a:lstStyle/>
          <a:p>
            <a:pPr algn="just"/>
            <a:r>
              <a:rPr lang="en-US" sz="2600" dirty="0"/>
              <a:t>	</a:t>
            </a:r>
            <a:r>
              <a:rPr lang="en-US" sz="2600" dirty="0" err="1"/>
              <a:t>Xây</a:t>
            </a:r>
            <a:r>
              <a:rPr lang="en-US" sz="2600" dirty="0"/>
              <a:t> </a:t>
            </a:r>
            <a:r>
              <a:rPr lang="en-US" sz="2600" dirty="0" err="1"/>
              <a:t>dựng</a:t>
            </a:r>
            <a:r>
              <a:rPr lang="en-US" sz="2600" dirty="0"/>
              <a:t> </a:t>
            </a:r>
            <a:r>
              <a:rPr lang="en-US" sz="2600" dirty="0" err="1"/>
              <a:t>ứng</a:t>
            </a:r>
            <a:r>
              <a:rPr lang="en-US" sz="2600" dirty="0"/>
              <a:t> </a:t>
            </a:r>
            <a:r>
              <a:rPr lang="en-US" sz="2600" dirty="0" err="1"/>
              <a:t>dụng</a:t>
            </a:r>
            <a:r>
              <a:rPr lang="en-US" sz="2600" dirty="0"/>
              <a:t> </a:t>
            </a:r>
            <a:r>
              <a:rPr lang="en-US" sz="2600" dirty="0" err="1"/>
              <a:t>đọc</a:t>
            </a:r>
            <a:r>
              <a:rPr lang="en-US" sz="2600" dirty="0"/>
              <a:t> </a:t>
            </a:r>
            <a:r>
              <a:rPr lang="en-US" sz="2600" dirty="0" err="1"/>
              <a:t>truyện</a:t>
            </a:r>
            <a:r>
              <a:rPr lang="en-US" sz="2600" dirty="0"/>
              <a:t> </a:t>
            </a:r>
            <a:r>
              <a:rPr lang="en-US" sz="2600" dirty="0" err="1"/>
              <a:t>chữ</a:t>
            </a:r>
            <a:r>
              <a:rPr lang="en-US" sz="2600" dirty="0"/>
              <a:t> </a:t>
            </a:r>
            <a:r>
              <a:rPr lang="en-US" sz="2600" dirty="0" err="1"/>
              <a:t>trực</a:t>
            </a:r>
            <a:r>
              <a:rPr lang="en-US" sz="2600" dirty="0"/>
              <a:t> </a:t>
            </a:r>
            <a:r>
              <a:rPr lang="en-US" sz="2600" dirty="0" err="1"/>
              <a:t>tuyến</a:t>
            </a:r>
            <a:r>
              <a:rPr lang="en-US" sz="2600" dirty="0"/>
              <a:t> </a:t>
            </a:r>
            <a:r>
              <a:rPr lang="en-US" sz="2600" dirty="0" err="1"/>
              <a:t>gồm</a:t>
            </a:r>
            <a:r>
              <a:rPr lang="en-US" sz="2600" dirty="0"/>
              <a:t> 3 actor </a:t>
            </a:r>
            <a:r>
              <a:rPr lang="en-US" sz="2600" dirty="0" err="1"/>
              <a:t>chính</a:t>
            </a:r>
            <a:r>
              <a:rPr lang="en-US" sz="2600" dirty="0"/>
              <a:t> </a:t>
            </a:r>
            <a:r>
              <a:rPr lang="en-US" sz="2600" dirty="0" err="1"/>
              <a:t>là</a:t>
            </a:r>
            <a:r>
              <a:rPr lang="en-US" sz="2600" dirty="0"/>
              <a:t> </a:t>
            </a:r>
            <a:r>
              <a:rPr lang="en-US" sz="2600" dirty="0" err="1"/>
              <a:t>quản</a:t>
            </a:r>
            <a:r>
              <a:rPr lang="en-US" sz="2600" dirty="0"/>
              <a:t> </a:t>
            </a:r>
            <a:r>
              <a:rPr lang="en-US" sz="2600" dirty="0" err="1"/>
              <a:t>trị</a:t>
            </a:r>
            <a:r>
              <a:rPr lang="en-US" sz="2600" dirty="0"/>
              <a:t> </a:t>
            </a:r>
            <a:r>
              <a:rPr lang="en-US" sz="2600" dirty="0" err="1"/>
              <a:t>viên</a:t>
            </a:r>
            <a:r>
              <a:rPr lang="en-US" sz="2600" dirty="0"/>
              <a:t>, </a:t>
            </a:r>
            <a:r>
              <a:rPr lang="en-US" sz="2600" dirty="0" err="1"/>
              <a:t>độc</a:t>
            </a:r>
            <a:r>
              <a:rPr lang="en-US" sz="2600" dirty="0"/>
              <a:t> </a:t>
            </a:r>
            <a:r>
              <a:rPr lang="en-US" sz="2600" dirty="0" err="1"/>
              <a:t>giả</a:t>
            </a:r>
            <a:r>
              <a:rPr lang="en-US" sz="2600" dirty="0"/>
              <a:t> </a:t>
            </a:r>
            <a:r>
              <a:rPr lang="en-US" sz="2600" dirty="0" err="1"/>
              <a:t>và</a:t>
            </a:r>
            <a:r>
              <a:rPr lang="en-US" sz="2600" dirty="0"/>
              <a:t> </a:t>
            </a:r>
            <a:r>
              <a:rPr lang="en-US" sz="2600" dirty="0" err="1"/>
              <a:t>tác</a:t>
            </a:r>
            <a:r>
              <a:rPr lang="en-US" sz="2600" dirty="0"/>
              <a:t> </a:t>
            </a:r>
            <a:r>
              <a:rPr lang="en-US" sz="2600" dirty="0" err="1"/>
              <a:t>giả</a:t>
            </a:r>
            <a:r>
              <a:rPr lang="en-US" sz="2600" dirty="0"/>
              <a:t> </a:t>
            </a:r>
            <a:r>
              <a:rPr lang="en-US" sz="2600" dirty="0" err="1"/>
              <a:t>với</a:t>
            </a:r>
            <a:r>
              <a:rPr lang="en-US" sz="2600" dirty="0"/>
              <a:t> </a:t>
            </a:r>
            <a:r>
              <a:rPr lang="en-US" sz="2600" dirty="0" err="1"/>
              <a:t>các</a:t>
            </a:r>
            <a:r>
              <a:rPr lang="en-US" sz="2600" dirty="0"/>
              <a:t> </a:t>
            </a:r>
            <a:r>
              <a:rPr lang="en-US" sz="2600" dirty="0" err="1"/>
              <a:t>chức</a:t>
            </a:r>
            <a:r>
              <a:rPr lang="en-US" sz="2600" dirty="0"/>
              <a:t> </a:t>
            </a:r>
            <a:r>
              <a:rPr lang="en-US" sz="2600" dirty="0" err="1"/>
              <a:t>năng</a:t>
            </a:r>
            <a:r>
              <a:rPr lang="en-US" sz="2600" dirty="0"/>
              <a:t> </a:t>
            </a:r>
            <a:r>
              <a:rPr lang="en-US" sz="2600" dirty="0" err="1"/>
              <a:t>tương</a:t>
            </a:r>
            <a:r>
              <a:rPr lang="en-US" sz="2600" dirty="0"/>
              <a:t> </a:t>
            </a:r>
            <a:r>
              <a:rPr lang="en-US" sz="2600" dirty="0" err="1"/>
              <a:t>ứng</a:t>
            </a:r>
            <a:r>
              <a:rPr lang="en-US" sz="2600" dirty="0"/>
              <a:t> </a:t>
            </a:r>
            <a:r>
              <a:rPr lang="en-US" sz="2600" dirty="0" err="1"/>
              <a:t>của</a:t>
            </a:r>
            <a:r>
              <a:rPr lang="en-US" sz="2600" dirty="0"/>
              <a:t> </a:t>
            </a:r>
            <a:r>
              <a:rPr lang="en-US" sz="2600" dirty="0" err="1"/>
              <a:t>từng</a:t>
            </a:r>
            <a:r>
              <a:rPr lang="en-US" sz="2600" dirty="0"/>
              <a:t> actor</a:t>
            </a:r>
          </a:p>
          <a:p>
            <a:pPr algn="just"/>
            <a:endParaRPr lang="en-US" sz="2600" dirty="0"/>
          </a:p>
        </p:txBody>
      </p:sp>
      <p:graphicFrame>
        <p:nvGraphicFramePr>
          <p:cNvPr id="5" name="Table 4">
            <a:extLst>
              <a:ext uri="{FF2B5EF4-FFF2-40B4-BE49-F238E27FC236}">
                <a16:creationId xmlns:a16="http://schemas.microsoft.com/office/drawing/2014/main" id="{9B4AB9FC-D6ED-460A-580B-FBCBB72B3585}"/>
              </a:ext>
            </a:extLst>
          </p:cNvPr>
          <p:cNvGraphicFramePr>
            <a:graphicFrameLocks noGrp="1"/>
          </p:cNvGraphicFramePr>
          <p:nvPr>
            <p:extLst>
              <p:ext uri="{D42A27DB-BD31-4B8C-83A1-F6EECF244321}">
                <p14:modId xmlns:p14="http://schemas.microsoft.com/office/powerpoint/2010/main" val="1492804042"/>
              </p:ext>
            </p:extLst>
          </p:nvPr>
        </p:nvGraphicFramePr>
        <p:xfrm>
          <a:off x="994656" y="2757896"/>
          <a:ext cx="7243274" cy="2548847"/>
        </p:xfrm>
        <a:graphic>
          <a:graphicData uri="http://schemas.openxmlformats.org/drawingml/2006/table">
            <a:tbl>
              <a:tblPr firstRow="1" bandRow="1">
                <a:tableStyleId>{5C22544A-7EE6-4342-B048-85BDC9FD1C3A}</a:tableStyleId>
              </a:tblPr>
              <a:tblGrid>
                <a:gridCol w="3621637">
                  <a:extLst>
                    <a:ext uri="{9D8B030D-6E8A-4147-A177-3AD203B41FA5}">
                      <a16:colId xmlns:a16="http://schemas.microsoft.com/office/drawing/2014/main" val="2881365175"/>
                    </a:ext>
                  </a:extLst>
                </a:gridCol>
                <a:gridCol w="3621637">
                  <a:extLst>
                    <a:ext uri="{9D8B030D-6E8A-4147-A177-3AD203B41FA5}">
                      <a16:colId xmlns:a16="http://schemas.microsoft.com/office/drawing/2014/main" val="3300076387"/>
                    </a:ext>
                  </a:extLst>
                </a:gridCol>
              </a:tblGrid>
              <a:tr h="632474">
                <a:tc>
                  <a:txBody>
                    <a:bodyPr/>
                    <a:lstStyle/>
                    <a:p>
                      <a:pPr algn="ctr"/>
                      <a:r>
                        <a:rPr lang="en-US" sz="2000" dirty="0"/>
                        <a:t>Actor</a:t>
                      </a:r>
                    </a:p>
                  </a:txBody>
                  <a:tcPr/>
                </a:tc>
                <a:tc>
                  <a:txBody>
                    <a:bodyPr/>
                    <a:lstStyle/>
                    <a:p>
                      <a:pPr algn="ctr"/>
                      <a:r>
                        <a:rPr lang="en-US" sz="2000" dirty="0"/>
                        <a:t>Người </a:t>
                      </a:r>
                      <a:r>
                        <a:rPr lang="en-US" sz="2000" dirty="0" err="1"/>
                        <a:t>phụ</a:t>
                      </a:r>
                      <a:r>
                        <a:rPr lang="en-US" sz="2000" dirty="0"/>
                        <a:t> </a:t>
                      </a:r>
                      <a:r>
                        <a:rPr lang="en-US" sz="2000" dirty="0" err="1"/>
                        <a:t>trách</a:t>
                      </a:r>
                      <a:endParaRPr lang="en-US" sz="2000" dirty="0"/>
                    </a:p>
                  </a:txBody>
                  <a:tcPr/>
                </a:tc>
                <a:extLst>
                  <a:ext uri="{0D108BD9-81ED-4DB2-BD59-A6C34878D82A}">
                    <a16:rowId xmlns:a16="http://schemas.microsoft.com/office/drawing/2014/main" val="1005614100"/>
                  </a:ext>
                </a:extLst>
              </a:tr>
              <a:tr h="651425">
                <a:tc>
                  <a:txBody>
                    <a:bodyPr/>
                    <a:lstStyle/>
                    <a:p>
                      <a:pPr algn="ctr"/>
                      <a:r>
                        <a:rPr lang="en-US" sz="2000" dirty="0"/>
                        <a:t>Quản </a:t>
                      </a:r>
                      <a:r>
                        <a:rPr lang="en-US" sz="2000" dirty="0" err="1"/>
                        <a:t>trị</a:t>
                      </a:r>
                      <a:r>
                        <a:rPr lang="en-US" sz="2000" dirty="0"/>
                        <a:t> </a:t>
                      </a:r>
                      <a:r>
                        <a:rPr lang="en-US" sz="2000" dirty="0" err="1"/>
                        <a:t>viên</a:t>
                      </a:r>
                      <a:endParaRPr lang="en-US" sz="2000" dirty="0"/>
                    </a:p>
                  </a:txBody>
                  <a:tcPr/>
                </a:tc>
                <a:tc>
                  <a:txBody>
                    <a:bodyPr/>
                    <a:lstStyle/>
                    <a:p>
                      <a:pPr algn="ctr"/>
                      <a:r>
                        <a:rPr lang="en-US" sz="2000" dirty="0"/>
                        <a:t>Nguyễn Minh </a:t>
                      </a:r>
                      <a:r>
                        <a:rPr lang="en-US" sz="2000" dirty="0" err="1"/>
                        <a:t>Hiền</a:t>
                      </a:r>
                      <a:endParaRPr lang="en-US" sz="2000" dirty="0"/>
                    </a:p>
                  </a:txBody>
                  <a:tcPr/>
                </a:tc>
                <a:extLst>
                  <a:ext uri="{0D108BD9-81ED-4DB2-BD59-A6C34878D82A}">
                    <a16:rowId xmlns:a16="http://schemas.microsoft.com/office/drawing/2014/main" val="1756789535"/>
                  </a:ext>
                </a:extLst>
              </a:tr>
              <a:tr h="632474">
                <a:tc>
                  <a:txBody>
                    <a:bodyPr/>
                    <a:lstStyle/>
                    <a:p>
                      <a:pPr algn="ctr"/>
                      <a:r>
                        <a:rPr lang="en-US" sz="2000" dirty="0" err="1"/>
                        <a:t>Độc</a:t>
                      </a:r>
                      <a:r>
                        <a:rPr lang="en-US" sz="2000" dirty="0"/>
                        <a:t> </a:t>
                      </a:r>
                      <a:r>
                        <a:rPr lang="en-US" sz="2000" dirty="0" err="1"/>
                        <a:t>giả</a:t>
                      </a:r>
                      <a:endParaRPr lang="en-US" sz="2000" dirty="0"/>
                    </a:p>
                  </a:txBody>
                  <a:tcPr/>
                </a:tc>
                <a:tc>
                  <a:txBody>
                    <a:bodyPr/>
                    <a:lstStyle/>
                    <a:p>
                      <a:pPr algn="ctr"/>
                      <a:r>
                        <a:rPr lang="en-US" sz="2000" dirty="0"/>
                        <a:t>Lê Thị Ánh</a:t>
                      </a:r>
                    </a:p>
                  </a:txBody>
                  <a:tcPr/>
                </a:tc>
                <a:extLst>
                  <a:ext uri="{0D108BD9-81ED-4DB2-BD59-A6C34878D82A}">
                    <a16:rowId xmlns:a16="http://schemas.microsoft.com/office/drawing/2014/main" val="3985363598"/>
                  </a:ext>
                </a:extLst>
              </a:tr>
              <a:tr h="632474">
                <a:tc>
                  <a:txBody>
                    <a:bodyPr/>
                    <a:lstStyle/>
                    <a:p>
                      <a:pPr algn="ctr"/>
                      <a:r>
                        <a:rPr lang="en-US" sz="2000" dirty="0" err="1"/>
                        <a:t>Tác</a:t>
                      </a:r>
                      <a:r>
                        <a:rPr lang="en-US" sz="2000" dirty="0"/>
                        <a:t> </a:t>
                      </a:r>
                      <a:r>
                        <a:rPr lang="en-US" sz="2000" dirty="0" err="1"/>
                        <a:t>giả</a:t>
                      </a:r>
                      <a:endParaRPr lang="en-US" sz="2000" dirty="0"/>
                    </a:p>
                  </a:txBody>
                  <a:tcPr/>
                </a:tc>
                <a:tc>
                  <a:txBody>
                    <a:bodyPr/>
                    <a:lstStyle/>
                    <a:p>
                      <a:pPr algn="ctr"/>
                      <a:r>
                        <a:rPr lang="en-US" sz="2000" dirty="0" err="1"/>
                        <a:t>Trần</a:t>
                      </a:r>
                      <a:r>
                        <a:rPr lang="en-US" sz="2000" dirty="0"/>
                        <a:t> Thu Hà</a:t>
                      </a:r>
                    </a:p>
                  </a:txBody>
                  <a:tcPr/>
                </a:tc>
                <a:extLst>
                  <a:ext uri="{0D108BD9-81ED-4DB2-BD59-A6C34878D82A}">
                    <a16:rowId xmlns:a16="http://schemas.microsoft.com/office/drawing/2014/main" val="65148964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D7D566B8-E01A-853C-FE2A-3ED624E73323}"/>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98FE80FB-8380-C41F-2F33-0DCBEFB40527}"/>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2F82B030-0164-8DED-73FE-2D37121E68EF}"/>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id="{5C983CAD-5285-28FD-4424-40BF7B927ECB}"/>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CA0C52A1-C861-8754-CF9F-7F0E6B1D228C}"/>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0D9BF597-03C8-9653-6F3F-50570BA009C8}"/>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268A568F-BE88-E52E-16C4-07F7EB8F74C9}"/>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95B94690-BA44-5F10-5794-7E0FFBCE386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A653C1D4-5410-74B1-C930-833204AB3D0B}"/>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7ED5BEF7-C75C-7AEA-3B43-B513D825E7A7}"/>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0144902A-672F-B26C-E3BB-14BDCA5EE390}"/>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66A62E8F-0B65-C7CB-3C4D-4B2F3A14461D}"/>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13A504D4-3DE9-2921-21D8-B6F8D7DE1701}"/>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2C1F44C2-B3D4-C134-D140-A5A0F1B7EBCA}"/>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id="{1F56C49F-F98A-6AF3-0160-BA0AB435BDC9}"/>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Tổng</a:t>
            </a:r>
            <a:r>
              <a:rPr lang="en-US" sz="1800" b="1" dirty="0">
                <a:solidFill>
                  <a:schemeClr val="tx1"/>
                </a:solidFill>
              </a:rPr>
              <a:t> </a:t>
            </a:r>
            <a:r>
              <a:rPr lang="en-US" sz="1800" b="1" dirty="0" err="1">
                <a:solidFill>
                  <a:schemeClr val="tx1"/>
                </a:solidFill>
              </a:rPr>
              <a:t>quan</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tài</a:t>
            </a:r>
            <a:endParaRPr dirty="0">
              <a:solidFill>
                <a:schemeClr val="tx1"/>
              </a:solidFill>
            </a:endParaRPr>
          </a:p>
        </p:txBody>
      </p:sp>
      <p:grpSp>
        <p:nvGrpSpPr>
          <p:cNvPr id="114" name="Google Shape;114;p2">
            <a:extLst>
              <a:ext uri="{FF2B5EF4-FFF2-40B4-BE49-F238E27FC236}">
                <a16:creationId xmlns:a16="http://schemas.microsoft.com/office/drawing/2014/main" id="{1863F2B9-5CEF-E82D-DDBE-66AF93BF2006}"/>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85258008-DA8C-D787-4860-8DA1C3A645F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BF6CB2D6-19A2-E600-D75F-CC1887562F5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06C284AF-199C-1154-4135-D5C88F61D97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8285C650-CD81-5E40-BA56-D343DF3D272E}"/>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5988AD97-E14C-4F6F-F820-ABBBFD08C44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4510F04D-D316-2CB2-9A3A-42E1A756975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DC763712-C2E8-08B2-39CE-42ACE8956E22}"/>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BD19A1B7-9063-0330-FCC2-79C2BB8574F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A8636BD5-804A-2915-D53F-4103559929F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C116ED51-13AE-11DB-4441-12B8023455F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7ED90C37-882F-1489-DAE3-78E85AC71166}"/>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FB478D93-0EAA-1A6C-A3C6-8456DE01FB2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BD705056-6562-0EDE-AD88-C0D9B8EBE9F9}"/>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C11AE2E4-8C91-23E0-B8C3-37704A13D580}"/>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id="{29F8A62D-FBF6-7FBF-8A58-29543DB33CB2}"/>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E59DEDD8-D85D-ACB3-9D85-8513739C194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C13DD80C-6BA6-4154-15D9-7F57A373788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449D00E3-65C5-97AE-7F0D-16D80338E1F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24491336-F81C-2B79-E99D-847A38740694}"/>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79C348F0-227B-B9B4-2BD6-2F7A30C7C5F3}"/>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B5484568-BA21-06B2-13F8-69A4AF5FB0DD}"/>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6B2E034-2909-18C8-03EA-E6F26E203F9E}"/>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F31F3DE7-828F-8928-8663-E5562C4576B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C69FBD69-2E5F-ADFE-4BA4-21E3E8BF7FB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5EA5D648-D585-99CF-8E0B-1C34A77A92B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71BD707-CA55-91A7-5BC7-6D3D430CA916}"/>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79B15731-69B4-48CC-791D-27861118CC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360749C2-FBFF-3AA1-C893-7437DF2EAAA2}"/>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A3991EFB-DD63-12A0-B8DD-E40042DD7FDA}"/>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id="{F4082DD7-F48E-89E3-91C2-47180A15264F}"/>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FBED95DC-7D6D-D8B8-98FE-CB67B838637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4B0634A0-59CA-89EF-E480-B882C12D78F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8896CE58-9B20-BE59-D71A-F105F201CA8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707FA574-7771-CDDC-7209-2D0DAF357CE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484F387F-BE33-508F-36E4-169BF138ABB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98C9D613-E2F9-BE50-B589-2A6E69890EFA}"/>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7206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quan</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5C9EE94-6244-25FD-3856-83576B892707}"/>
              </a:ext>
            </a:extLst>
          </p:cNvPr>
          <p:cNvPicPr>
            <a:picLocks noChangeAspect="1"/>
          </p:cNvPicPr>
          <p:nvPr/>
        </p:nvPicPr>
        <p:blipFill>
          <a:blip r:embed="rId3"/>
          <a:stretch>
            <a:fillRect/>
          </a:stretch>
        </p:blipFill>
        <p:spPr>
          <a:xfrm>
            <a:off x="479258" y="880259"/>
            <a:ext cx="8008526" cy="5402207"/>
          </a:xfrm>
          <a:prstGeom prst="rect">
            <a:avLst/>
          </a:prstGeom>
        </p:spPr>
      </p:pic>
    </p:spTree>
    <p:extLst>
      <p:ext uri="{BB962C8B-B14F-4D97-AF65-F5344CB8AC3E}">
        <p14:creationId xmlns:p14="http://schemas.microsoft.com/office/powerpoint/2010/main" val="238840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id="{75205CCD-A1A8-37F6-02DF-AC2525879A22}"/>
            </a:ext>
          </a:extLst>
        </p:cNvPr>
        <p:cNvGrpSpPr/>
        <p:nvPr/>
      </p:nvGrpSpPr>
      <p:grpSpPr>
        <a:xfrm>
          <a:off x="0" y="0"/>
          <a:ext cx="0" cy="0"/>
          <a:chOff x="0" y="0"/>
          <a:chExt cx="0" cy="0"/>
        </a:xfrm>
      </p:grpSpPr>
      <p:sp>
        <p:nvSpPr>
          <p:cNvPr id="221" name="Google Shape;221;p4">
            <a:extLst>
              <a:ext uri="{FF2B5EF4-FFF2-40B4-BE49-F238E27FC236}">
                <a16:creationId xmlns:a16="http://schemas.microsoft.com/office/drawing/2014/main" id="{3EB2BE1F-AD1A-3CD5-C525-18021C3C7712}"/>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quan</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a:extLst>
              <a:ext uri="{FF2B5EF4-FFF2-40B4-BE49-F238E27FC236}">
                <a16:creationId xmlns:a16="http://schemas.microsoft.com/office/drawing/2014/main" id="{B51B44C2-6BDF-343F-DF2B-E588B53187FD}"/>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6B1E51E-E783-E8FF-2F8F-9A6C1A22354D}"/>
              </a:ext>
            </a:extLst>
          </p:cNvPr>
          <p:cNvPicPr>
            <a:picLocks noChangeAspect="1"/>
          </p:cNvPicPr>
          <p:nvPr/>
        </p:nvPicPr>
        <p:blipFill>
          <a:blip r:embed="rId3"/>
          <a:stretch>
            <a:fillRect/>
          </a:stretch>
        </p:blipFill>
        <p:spPr>
          <a:xfrm>
            <a:off x="731520" y="1021080"/>
            <a:ext cx="7734748" cy="5143052"/>
          </a:xfrm>
          <a:prstGeom prst="rect">
            <a:avLst/>
          </a:prstGeom>
        </p:spPr>
      </p:pic>
    </p:spTree>
    <p:extLst>
      <p:ext uri="{BB962C8B-B14F-4D97-AF65-F5344CB8AC3E}">
        <p14:creationId xmlns:p14="http://schemas.microsoft.com/office/powerpoint/2010/main" val="120684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2B79671E-5891-670F-B026-D989D77653B7}"/>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0380ED43-331B-511B-6DCB-A74FABACFC85}"/>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id="{20EC0238-9056-84F5-364B-0CAE7EAEA817}"/>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tx1"/>
                </a:solidFill>
              </a:rPr>
              <a:t>Những</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endParaRPr lang="en-US" sz="1800" dirty="0">
              <a:solidFill>
                <a:schemeClr val="tx1"/>
              </a:solidFill>
            </a:endParaRPr>
          </a:p>
        </p:txBody>
      </p:sp>
      <p:sp>
        <p:nvSpPr>
          <p:cNvPr id="136" name="Google Shape;136;p2">
            <a:extLst>
              <a:ext uri="{FF2B5EF4-FFF2-40B4-BE49-F238E27FC236}">
                <a16:creationId xmlns:a16="http://schemas.microsoft.com/office/drawing/2014/main" id="{76C8D374-8D61-13E8-3E44-80C18F06565B}"/>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CA38AB76-C1D7-4F34-BB37-66219997D44F}"/>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id="{54F0E95F-225B-1F13-2E38-A64661487044}"/>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3B07973F-D89E-3E16-42E3-593E14423275}"/>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id="{02BF7B85-D449-6FEE-18C1-03D7A3F9906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0FF05E90-CA58-6BB0-C29D-6C4E22E908C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6FFFC78-CDB1-E5E4-3F6D-351E8CF72F7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40C35345-3E5B-92BA-B923-F690F1C092F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12AF34DB-4352-DBC2-994B-ADAFFD894CD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EB233E1B-F9B5-C597-E8EA-EB9B40A7CCC7}"/>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id="{66E5C19A-F2C0-32EC-1822-B3FA94A13A11}"/>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id="{9B579FA3-1A22-A6C6-BB83-1E126C42D32F}"/>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id="{D4DE219C-E20D-B8CC-13A1-2B18563C6C18}"/>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id="{E55F5809-CEA6-CF1A-15FB-29B65577F1C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id="{EB41F25A-743F-EAA3-B9DB-857EF6A3320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id="{BC1464C2-71D0-43AC-FFC5-BB99333B50C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id="{C0A1978A-7912-A1FA-84C1-19D4E1B83F1D}"/>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id="{3D9843F2-BC67-955B-3F4A-0162A19EB746}"/>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id="{70B04ECF-334B-7E51-329D-6ED88D6F1A20}"/>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id="{CB0EB031-F634-365F-87F1-BC7AD9A36ED2}"/>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id="{3A35A843-50ED-3CD5-2297-B2C615129C8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id="{2C469EA2-A26D-987A-3458-C60104F9AD6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id="{979C9A42-03D8-2740-5427-0E04F7CDAC6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id="{706F1FF4-DE7B-4A87-37F0-5D4894D60B37}"/>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id="{08EEF1D2-B46C-1250-1A0D-52A216C3700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id="{C3F5B4AC-67EA-3A13-57E4-779F84849B6D}"/>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8D72B517-1A80-0740-8317-DAD8886D9810}"/>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id="{4C31D279-BF6E-11A4-A4CF-95D562C0E33C}"/>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id="{CC78FCB8-B291-4BE3-4B34-D200F6D1447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D3E03416-6F48-5600-B1A7-65B2FB6A3EE6}"/>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1ACF9E08-4CE0-9989-7963-51EC8263F29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3E9E5401-0459-0457-505A-5813315C330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BD2ECB61-97C2-5B02-AB64-2C6EFAFD9783}"/>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AE07A0C1-CF85-52FC-76AF-C93CB449101E}"/>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352A4A9-478C-C83F-1959-943BEAD8D9D6}"/>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id="{268CE2F9-BA5B-D6A3-29FC-1D885EFC2C5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6B58C7A7-07EB-13BE-8797-A3F5BC45661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F6137E9F-B7E7-8540-6D07-F07C2B5FB55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CD11E00-A621-C913-B813-07955FF142AB}"/>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9FC26CC7-076C-E537-8520-7C285CAC1A0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2E39856F-A037-D954-1FF7-F8945CEEFEC9}"/>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id="{C36F3A21-1BE8-1B0A-5229-D8CC820A7B7E}"/>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id="{77196018-462E-8011-16F0-60B337812420}"/>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id="{C5B493F8-4497-B738-4DAB-08DA979B5DE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B7E4FF81-C323-1E81-EA10-DB77B154014B}"/>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BBD0639F-12BA-F211-3D19-5BACEAC80D2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id="{211BDB70-F8A9-71F9-32FB-136FFADC5EDA}"/>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id="{E5A5F4E5-E339-B407-1CC5-75043995F294}"/>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id="{0C65B4CF-A465-9FF8-AEA5-2B289B71A35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251843073"/>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658</Words>
  <Application>Microsoft Office PowerPoint</Application>
  <PresentationFormat>On-screen Show (4:3)</PresentationFormat>
  <Paragraphs>117</Paragraphs>
  <Slides>22</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 PHÂN TÍCH NGHIỆP VỤ PHẦN MỀM</vt:lpstr>
      <vt:lpstr>PHÂN TÍCH THIẾT KẾ ỨNG DỤNG ĐỌC TRUYỆN CHỮ TRỰC TUYẾN </vt:lpstr>
      <vt:lpstr>Nội dung</vt:lpstr>
      <vt:lpstr>Nội dung</vt:lpstr>
      <vt:lpstr>Phân công phụ trách đề tài</vt:lpstr>
      <vt:lpstr>Nội dung</vt:lpstr>
      <vt:lpstr>Tổng quan đề tài</vt:lpstr>
      <vt:lpstr>Tổng quan đề tài</vt:lpstr>
      <vt:lpstr>Nội dung</vt:lpstr>
      <vt:lpstr>Những biểu đồ</vt:lpstr>
      <vt:lpstr>Những biểu đồ</vt:lpstr>
      <vt:lpstr>Những biểu đồ</vt:lpstr>
      <vt:lpstr>Những biểu đồ</vt:lpstr>
      <vt:lpstr>Những biểu đồ</vt:lpstr>
      <vt:lpstr>Nội dung</vt:lpstr>
      <vt:lpstr>Thiết kế prototype</vt:lpstr>
      <vt:lpstr>Nội dung</vt:lpstr>
      <vt:lpstr>Các yêu cầu phi chức năng</vt:lpstr>
      <vt:lpstr>Các yêu cầu phi chức năng</vt:lpstr>
      <vt:lpstr>Nội dung</vt:lpstr>
      <vt:lpstr>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Administrator</cp:lastModifiedBy>
  <cp:revision>120</cp:revision>
  <dcterms:created xsi:type="dcterms:W3CDTF">2024-09-27T15:40:07Z</dcterms:created>
  <dcterms:modified xsi:type="dcterms:W3CDTF">2025-06-25T15:45:50Z</dcterms:modified>
</cp:coreProperties>
</file>